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ppm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sldIdLst>
    <p:sldId id="257" r:id="rId5"/>
    <p:sldId id="334" r:id="rId6"/>
    <p:sldId id="331" r:id="rId7"/>
    <p:sldId id="332" r:id="rId8"/>
    <p:sldId id="333" r:id="rId9"/>
    <p:sldId id="258" r:id="rId10"/>
    <p:sldId id="259" r:id="rId11"/>
    <p:sldId id="261" r:id="rId12"/>
    <p:sldId id="262" r:id="rId13"/>
    <p:sldId id="263" r:id="rId14"/>
    <p:sldId id="264" r:id="rId15"/>
    <p:sldId id="329" r:id="rId16"/>
    <p:sldId id="330" r:id="rId17"/>
    <p:sldId id="269" r:id="rId18"/>
    <p:sldId id="267" r:id="rId19"/>
    <p:sldId id="266" r:id="rId20"/>
    <p:sldId id="265" r:id="rId21"/>
    <p:sldId id="268" r:id="rId2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8F9"/>
    <a:srgbClr val="EAEAED"/>
    <a:srgbClr val="EC7D30"/>
    <a:srgbClr val="103B33"/>
    <a:srgbClr val="D4D3D2"/>
    <a:srgbClr val="93B4CC"/>
    <a:srgbClr val="0063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03843A-F752-384E-AFA6-7F442D2B11D7}" v="143" dt="2026-06-16T07:46:43.9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68" autoAdjust="0"/>
    <p:restoredTop sz="94660"/>
  </p:normalViewPr>
  <p:slideViewPr>
    <p:cSldViewPr snapToGrid="0" showGuides="1">
      <p:cViewPr varScale="1">
        <p:scale>
          <a:sx n="119" d="100"/>
          <a:sy n="119" d="100"/>
        </p:scale>
        <p:origin x="672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ent Bertino" userId="0fe95bcf-a204-4dd3-bd13-072da1f801b4" providerId="ADAL" clId="{4B258600-A6DC-51BF-8470-0EF363672CE6}"/>
    <pc:docChg chg="undo custSel addSld modSld sldOrd">
      <pc:chgData name="Laurent Bertino" userId="0fe95bcf-a204-4dd3-bd13-072da1f801b4" providerId="ADAL" clId="{4B258600-A6DC-51BF-8470-0EF363672CE6}" dt="2026-06-16T07:48:30.101" v="1057" actId="20577"/>
      <pc:docMkLst>
        <pc:docMk/>
      </pc:docMkLst>
      <pc:sldChg chg="modSp mod">
        <pc:chgData name="Laurent Bertino" userId="0fe95bcf-a204-4dd3-bd13-072da1f801b4" providerId="ADAL" clId="{4B258600-A6DC-51BF-8470-0EF363672CE6}" dt="2026-06-15T20:54:06.639" v="452" actId="115"/>
        <pc:sldMkLst>
          <pc:docMk/>
          <pc:sldMk cId="3649921548" sldId="257"/>
        </pc:sldMkLst>
        <pc:spChg chg="mod">
          <ac:chgData name="Laurent Bertino" userId="0fe95bcf-a204-4dd3-bd13-072da1f801b4" providerId="ADAL" clId="{4B258600-A6DC-51BF-8470-0EF363672CE6}" dt="2026-06-15T20:54:06.639" v="452" actId="115"/>
          <ac:spMkLst>
            <pc:docMk/>
            <pc:sldMk cId="3649921548" sldId="257"/>
            <ac:spMk id="3" creationId="{4E7C1128-CFCF-E287-0333-9823570B13D9}"/>
          </ac:spMkLst>
        </pc:spChg>
      </pc:sldChg>
      <pc:sldChg chg="modSp mod">
        <pc:chgData name="Laurent Bertino" userId="0fe95bcf-a204-4dd3-bd13-072da1f801b4" providerId="ADAL" clId="{4B258600-A6DC-51BF-8470-0EF363672CE6}" dt="2026-06-15T13:23:00.510" v="404" actId="20577"/>
        <pc:sldMkLst>
          <pc:docMk/>
          <pc:sldMk cId="617813242" sldId="258"/>
        </pc:sldMkLst>
        <pc:spChg chg="mod">
          <ac:chgData name="Laurent Bertino" userId="0fe95bcf-a204-4dd3-bd13-072da1f801b4" providerId="ADAL" clId="{4B258600-A6DC-51BF-8470-0EF363672CE6}" dt="2026-06-15T13:23:00.510" v="404" actId="20577"/>
          <ac:spMkLst>
            <pc:docMk/>
            <pc:sldMk cId="617813242" sldId="258"/>
            <ac:spMk id="2" creationId="{DEA2496B-12EF-E2C4-9CE2-0E9308A29672}"/>
          </ac:spMkLst>
        </pc:spChg>
      </pc:sldChg>
      <pc:sldChg chg="modSp mod modAnim">
        <pc:chgData name="Laurent Bertino" userId="0fe95bcf-a204-4dd3-bd13-072da1f801b4" providerId="ADAL" clId="{4B258600-A6DC-51BF-8470-0EF363672CE6}" dt="2026-06-16T05:56:23.810" v="677" actId="20577"/>
        <pc:sldMkLst>
          <pc:docMk/>
          <pc:sldMk cId="335479779" sldId="259"/>
        </pc:sldMkLst>
        <pc:spChg chg="mod">
          <ac:chgData name="Laurent Bertino" userId="0fe95bcf-a204-4dd3-bd13-072da1f801b4" providerId="ADAL" clId="{4B258600-A6DC-51BF-8470-0EF363672CE6}" dt="2026-06-16T05:56:23.810" v="677" actId="20577"/>
          <ac:spMkLst>
            <pc:docMk/>
            <pc:sldMk cId="335479779" sldId="259"/>
            <ac:spMk id="19" creationId="{09E8BCA8-42A2-C0FE-34C0-BC4485A73057}"/>
          </ac:spMkLst>
        </pc:spChg>
      </pc:sldChg>
      <pc:sldChg chg="modAnim">
        <pc:chgData name="Laurent Bertino" userId="0fe95bcf-a204-4dd3-bd13-072da1f801b4" providerId="ADAL" clId="{4B258600-A6DC-51BF-8470-0EF363672CE6}" dt="2026-06-16T05:55:18.609" v="645"/>
        <pc:sldMkLst>
          <pc:docMk/>
          <pc:sldMk cId="3011077685" sldId="261"/>
        </pc:sldMkLst>
      </pc:sldChg>
      <pc:sldChg chg="modSp mod">
        <pc:chgData name="Laurent Bertino" userId="0fe95bcf-a204-4dd3-bd13-072da1f801b4" providerId="ADAL" clId="{4B258600-A6DC-51BF-8470-0EF363672CE6}" dt="2026-06-16T05:58:46.291" v="696" actId="166"/>
        <pc:sldMkLst>
          <pc:docMk/>
          <pc:sldMk cId="2110218478" sldId="263"/>
        </pc:sldMkLst>
        <pc:spChg chg="mod">
          <ac:chgData name="Laurent Bertino" userId="0fe95bcf-a204-4dd3-bd13-072da1f801b4" providerId="ADAL" clId="{4B258600-A6DC-51BF-8470-0EF363672CE6}" dt="2026-06-16T05:57:22.179" v="688" actId="20577"/>
          <ac:spMkLst>
            <pc:docMk/>
            <pc:sldMk cId="2110218478" sldId="263"/>
            <ac:spMk id="3" creationId="{A3CB7824-884F-C6E3-8817-D9594290A539}"/>
          </ac:spMkLst>
        </pc:spChg>
        <pc:spChg chg="mod">
          <ac:chgData name="Laurent Bertino" userId="0fe95bcf-a204-4dd3-bd13-072da1f801b4" providerId="ADAL" clId="{4B258600-A6DC-51BF-8470-0EF363672CE6}" dt="2026-06-16T05:58:46.291" v="696" actId="166"/>
          <ac:spMkLst>
            <pc:docMk/>
            <pc:sldMk cId="2110218478" sldId="263"/>
            <ac:spMk id="9" creationId="{1209FF81-A37E-7802-E370-D4296E4EC816}"/>
          </ac:spMkLst>
        </pc:spChg>
        <pc:spChg chg="mod">
          <ac:chgData name="Laurent Bertino" userId="0fe95bcf-a204-4dd3-bd13-072da1f801b4" providerId="ADAL" clId="{4B258600-A6DC-51BF-8470-0EF363672CE6}" dt="2026-06-16T05:58:38.591" v="695" actId="171"/>
          <ac:spMkLst>
            <pc:docMk/>
            <pc:sldMk cId="2110218478" sldId="263"/>
            <ac:spMk id="11" creationId="{67BC9168-F4C0-FAB3-FD85-9CE568313B04}"/>
          </ac:spMkLst>
        </pc:spChg>
      </pc:sldChg>
      <pc:sldChg chg="modSp mod">
        <pc:chgData name="Laurent Bertino" userId="0fe95bcf-a204-4dd3-bd13-072da1f801b4" providerId="ADAL" clId="{4B258600-A6DC-51BF-8470-0EF363672CE6}" dt="2026-06-16T06:02:01.320" v="823" actId="20577"/>
        <pc:sldMkLst>
          <pc:docMk/>
          <pc:sldMk cId="3671549629" sldId="264"/>
        </pc:sldMkLst>
        <pc:spChg chg="mod">
          <ac:chgData name="Laurent Bertino" userId="0fe95bcf-a204-4dd3-bd13-072da1f801b4" providerId="ADAL" clId="{4B258600-A6DC-51BF-8470-0EF363672CE6}" dt="2026-06-16T06:02:01.320" v="823" actId="20577"/>
          <ac:spMkLst>
            <pc:docMk/>
            <pc:sldMk cId="3671549629" sldId="264"/>
            <ac:spMk id="3" creationId="{EA4950BE-BF38-E372-919F-971123427719}"/>
          </ac:spMkLst>
        </pc:spChg>
      </pc:sldChg>
      <pc:sldChg chg="mod modShow">
        <pc:chgData name="Laurent Bertino" userId="0fe95bcf-a204-4dd3-bd13-072da1f801b4" providerId="ADAL" clId="{4B258600-A6DC-51BF-8470-0EF363672CE6}" dt="2026-06-15T21:13:17.854" v="633" actId="729"/>
        <pc:sldMkLst>
          <pc:docMk/>
          <pc:sldMk cId="349680715" sldId="265"/>
        </pc:sldMkLst>
      </pc:sldChg>
      <pc:sldChg chg="delSp modSp mod delAnim">
        <pc:chgData name="Laurent Bertino" userId="0fe95bcf-a204-4dd3-bd13-072da1f801b4" providerId="ADAL" clId="{4B258600-A6DC-51BF-8470-0EF363672CE6}" dt="2026-06-16T06:13:44.364" v="996" actId="20577"/>
        <pc:sldMkLst>
          <pc:docMk/>
          <pc:sldMk cId="3203175225" sldId="266"/>
        </pc:sldMkLst>
        <pc:spChg chg="mod">
          <ac:chgData name="Laurent Bertino" userId="0fe95bcf-a204-4dd3-bd13-072da1f801b4" providerId="ADAL" clId="{4B258600-A6DC-51BF-8470-0EF363672CE6}" dt="2026-06-16T06:13:44.364" v="996" actId="20577"/>
          <ac:spMkLst>
            <pc:docMk/>
            <pc:sldMk cId="3203175225" sldId="266"/>
            <ac:spMk id="7" creationId="{07295487-A2B4-E9D6-85CB-C1C184B1439D}"/>
          </ac:spMkLst>
        </pc:spChg>
        <pc:picChg chg="del">
          <ac:chgData name="Laurent Bertino" userId="0fe95bcf-a204-4dd3-bd13-072da1f801b4" providerId="ADAL" clId="{4B258600-A6DC-51BF-8470-0EF363672CE6}" dt="2026-06-16T06:13:26.100" v="992" actId="478"/>
          <ac:picMkLst>
            <pc:docMk/>
            <pc:sldMk cId="3203175225" sldId="266"/>
            <ac:picMk id="9" creationId="{8C7F4A8C-8F7C-F6B3-5A85-FFF939B518E2}"/>
          </ac:picMkLst>
        </pc:picChg>
      </pc:sldChg>
      <pc:sldChg chg="addSp delSp modSp mod ord modAnim">
        <pc:chgData name="Laurent Bertino" userId="0fe95bcf-a204-4dd3-bd13-072da1f801b4" providerId="ADAL" clId="{4B258600-A6DC-51BF-8470-0EF363672CE6}" dt="2026-06-16T06:10:42.512" v="912" actId="1035"/>
        <pc:sldMkLst>
          <pc:docMk/>
          <pc:sldMk cId="675890418" sldId="267"/>
        </pc:sldMkLst>
        <pc:spChg chg="mod">
          <ac:chgData name="Laurent Bertino" userId="0fe95bcf-a204-4dd3-bd13-072da1f801b4" providerId="ADAL" clId="{4B258600-A6DC-51BF-8470-0EF363672CE6}" dt="2026-06-15T21:07:14.070" v="535" actId="20577"/>
          <ac:spMkLst>
            <pc:docMk/>
            <pc:sldMk cId="675890418" sldId="267"/>
            <ac:spMk id="2" creationId="{7C581D25-BA8F-2B94-1CD4-ED9E3F285122}"/>
          </ac:spMkLst>
        </pc:spChg>
        <pc:spChg chg="mod">
          <ac:chgData name="Laurent Bertino" userId="0fe95bcf-a204-4dd3-bd13-072da1f801b4" providerId="ADAL" clId="{4B258600-A6DC-51BF-8470-0EF363672CE6}" dt="2026-06-15T21:07:10.731" v="526" actId="20577"/>
          <ac:spMkLst>
            <pc:docMk/>
            <pc:sldMk cId="675890418" sldId="267"/>
            <ac:spMk id="3" creationId="{79078EAC-E0D7-ED43-3E72-EDF687618631}"/>
          </ac:spMkLst>
        </pc:spChg>
        <pc:spChg chg="del">
          <ac:chgData name="Laurent Bertino" userId="0fe95bcf-a204-4dd3-bd13-072da1f801b4" providerId="ADAL" clId="{4B258600-A6DC-51BF-8470-0EF363672CE6}" dt="2026-06-15T21:07:03.924" v="525" actId="478"/>
          <ac:spMkLst>
            <pc:docMk/>
            <pc:sldMk cId="675890418" sldId="267"/>
            <ac:spMk id="4" creationId="{8A508D91-BDFF-FDEF-5A8C-E1FBE695EAA9}"/>
          </ac:spMkLst>
        </pc:spChg>
        <pc:spChg chg="del">
          <ac:chgData name="Laurent Bertino" userId="0fe95bcf-a204-4dd3-bd13-072da1f801b4" providerId="ADAL" clId="{4B258600-A6DC-51BF-8470-0EF363672CE6}" dt="2026-06-15T21:04:36.405" v="488" actId="478"/>
          <ac:spMkLst>
            <pc:docMk/>
            <pc:sldMk cId="675890418" sldId="267"/>
            <ac:spMk id="5" creationId="{47A9DB9A-020F-DB9B-DF77-268268874039}"/>
          </ac:spMkLst>
        </pc:spChg>
        <pc:spChg chg="add">
          <ac:chgData name="Laurent Bertino" userId="0fe95bcf-a204-4dd3-bd13-072da1f801b4" providerId="ADAL" clId="{4B258600-A6DC-51BF-8470-0EF363672CE6}" dt="2026-06-16T06:07:49.646" v="884" actId="11529"/>
          <ac:spMkLst>
            <pc:docMk/>
            <pc:sldMk cId="675890418" sldId="267"/>
            <ac:spMk id="5" creationId="{B04627BE-9A06-E8B7-56C1-99E6240B71C1}"/>
          </ac:spMkLst>
        </pc:spChg>
        <pc:spChg chg="add mod">
          <ac:chgData name="Laurent Bertino" userId="0fe95bcf-a204-4dd3-bd13-072da1f801b4" providerId="ADAL" clId="{4B258600-A6DC-51BF-8470-0EF363672CE6}" dt="2026-06-15T21:10:10.821" v="570" actId="122"/>
          <ac:spMkLst>
            <pc:docMk/>
            <pc:sldMk cId="675890418" sldId="267"/>
            <ac:spMk id="9" creationId="{48D03C7A-D2AA-BD73-9F92-7F32FE98FC14}"/>
          </ac:spMkLst>
        </pc:spChg>
        <pc:spChg chg="add mod">
          <ac:chgData name="Laurent Bertino" userId="0fe95bcf-a204-4dd3-bd13-072da1f801b4" providerId="ADAL" clId="{4B258600-A6DC-51BF-8470-0EF363672CE6}" dt="2026-06-16T06:10:42.512" v="912" actId="1035"/>
          <ac:spMkLst>
            <pc:docMk/>
            <pc:sldMk cId="675890418" sldId="267"/>
            <ac:spMk id="10" creationId="{844C1C82-5C8F-BE4B-F85E-A06886D7EEB4}"/>
          </ac:spMkLst>
        </pc:spChg>
        <pc:spChg chg="add mod">
          <ac:chgData name="Laurent Bertino" userId="0fe95bcf-a204-4dd3-bd13-072da1f801b4" providerId="ADAL" clId="{4B258600-A6DC-51BF-8470-0EF363672CE6}" dt="2026-06-16T06:10:37.127" v="905" actId="20577"/>
          <ac:spMkLst>
            <pc:docMk/>
            <pc:sldMk cId="675890418" sldId="267"/>
            <ac:spMk id="11" creationId="{AF7B61F8-D99B-7841-3D85-4CE3B5CAACF8}"/>
          </ac:spMkLst>
        </pc:spChg>
        <pc:spChg chg="add mod">
          <ac:chgData name="Laurent Bertino" userId="0fe95bcf-a204-4dd3-bd13-072da1f801b4" providerId="ADAL" clId="{4B258600-A6DC-51BF-8470-0EF363672CE6}" dt="2026-06-16T06:10:25.431" v="903" actId="1076"/>
          <ac:spMkLst>
            <pc:docMk/>
            <pc:sldMk cId="675890418" sldId="267"/>
            <ac:spMk id="12" creationId="{50A1FF0D-9F15-0A7E-76CB-02AA89426661}"/>
          </ac:spMkLst>
        </pc:spChg>
        <pc:picChg chg="add mod">
          <ac:chgData name="Laurent Bertino" userId="0fe95bcf-a204-4dd3-bd13-072da1f801b4" providerId="ADAL" clId="{4B258600-A6DC-51BF-8470-0EF363672CE6}" dt="2026-06-16T06:06:46.501" v="883" actId="14100"/>
          <ac:picMkLst>
            <pc:docMk/>
            <pc:sldMk cId="675890418" sldId="267"/>
            <ac:picMk id="4" creationId="{E1B3CF4A-3B58-AAEB-193D-29FEBC7C9059}"/>
          </ac:picMkLst>
        </pc:picChg>
        <pc:picChg chg="add mod">
          <ac:chgData name="Laurent Bertino" userId="0fe95bcf-a204-4dd3-bd13-072da1f801b4" providerId="ADAL" clId="{4B258600-A6DC-51BF-8470-0EF363672CE6}" dt="2026-06-15T21:08:44.661" v="542" actId="14100"/>
          <ac:picMkLst>
            <pc:docMk/>
            <pc:sldMk cId="675890418" sldId="267"/>
            <ac:picMk id="6" creationId="{5841047C-CAB9-F4FC-B919-A78F205FD2D2}"/>
          </ac:picMkLst>
        </pc:picChg>
        <pc:picChg chg="add mod">
          <ac:chgData name="Laurent Bertino" userId="0fe95bcf-a204-4dd3-bd13-072da1f801b4" providerId="ADAL" clId="{4B258600-A6DC-51BF-8470-0EF363672CE6}" dt="2026-06-16T06:09:58.861" v="897" actId="1037"/>
          <ac:picMkLst>
            <pc:docMk/>
            <pc:sldMk cId="675890418" sldId="267"/>
            <ac:picMk id="7" creationId="{939E1E04-1222-0EAA-3268-80358415C408}"/>
          </ac:picMkLst>
        </pc:picChg>
        <pc:picChg chg="add mod">
          <ac:chgData name="Laurent Bertino" userId="0fe95bcf-a204-4dd3-bd13-072da1f801b4" providerId="ADAL" clId="{4B258600-A6DC-51BF-8470-0EF363672CE6}" dt="2026-06-16T06:10:01.690" v="901" actId="1038"/>
          <ac:picMkLst>
            <pc:docMk/>
            <pc:sldMk cId="675890418" sldId="267"/>
            <ac:picMk id="8" creationId="{8A0B3FF7-7EA1-531D-9AD1-9722A5C6536E}"/>
          </ac:picMkLst>
        </pc:picChg>
      </pc:sldChg>
      <pc:sldChg chg="mod modShow">
        <pc:chgData name="Laurent Bertino" userId="0fe95bcf-a204-4dd3-bd13-072da1f801b4" providerId="ADAL" clId="{4B258600-A6DC-51BF-8470-0EF363672CE6}" dt="2026-06-15T21:13:24.455" v="634" actId="729"/>
        <pc:sldMkLst>
          <pc:docMk/>
          <pc:sldMk cId="2714523760" sldId="268"/>
        </pc:sldMkLst>
      </pc:sldChg>
      <pc:sldChg chg="modSp mod">
        <pc:chgData name="Laurent Bertino" userId="0fe95bcf-a204-4dd3-bd13-072da1f801b4" providerId="ADAL" clId="{4B258600-A6DC-51BF-8470-0EF363672CE6}" dt="2026-06-16T06:03:49.615" v="852" actId="20577"/>
        <pc:sldMkLst>
          <pc:docMk/>
          <pc:sldMk cId="2859181918" sldId="269"/>
        </pc:sldMkLst>
        <pc:spChg chg="mod">
          <ac:chgData name="Laurent Bertino" userId="0fe95bcf-a204-4dd3-bd13-072da1f801b4" providerId="ADAL" clId="{4B258600-A6DC-51BF-8470-0EF363672CE6}" dt="2026-06-16T06:03:14.332" v="838" actId="114"/>
          <ac:spMkLst>
            <pc:docMk/>
            <pc:sldMk cId="2859181918" sldId="269"/>
            <ac:spMk id="3" creationId="{28D1DD28-FA0E-D7FD-468C-2D4109C901FC}"/>
          </ac:spMkLst>
        </pc:spChg>
        <pc:spChg chg="mod">
          <ac:chgData name="Laurent Bertino" userId="0fe95bcf-a204-4dd3-bd13-072da1f801b4" providerId="ADAL" clId="{4B258600-A6DC-51BF-8470-0EF363672CE6}" dt="2026-06-16T06:03:49.615" v="852" actId="20577"/>
          <ac:spMkLst>
            <pc:docMk/>
            <pc:sldMk cId="2859181918" sldId="269"/>
            <ac:spMk id="10" creationId="{C2538AB4-E78E-554C-20F9-893CCB96D242}"/>
          </ac:spMkLst>
        </pc:spChg>
      </pc:sldChg>
      <pc:sldChg chg="addSp modSp mod">
        <pc:chgData name="Laurent Bertino" userId="0fe95bcf-a204-4dd3-bd13-072da1f801b4" providerId="ADAL" clId="{4B258600-A6DC-51BF-8470-0EF363672CE6}" dt="2026-06-15T13:25:31.244" v="449" actId="20577"/>
        <pc:sldMkLst>
          <pc:docMk/>
          <pc:sldMk cId="2234644483" sldId="329"/>
        </pc:sldMkLst>
        <pc:spChg chg="mod">
          <ac:chgData name="Laurent Bertino" userId="0fe95bcf-a204-4dd3-bd13-072da1f801b4" providerId="ADAL" clId="{4B258600-A6DC-51BF-8470-0EF363672CE6}" dt="2026-06-15T13:25:31.244" v="449" actId="20577"/>
          <ac:spMkLst>
            <pc:docMk/>
            <pc:sldMk cId="2234644483" sldId="329"/>
            <ac:spMk id="2" creationId="{8C7F1D4E-45CF-8847-E20A-533211DC0A46}"/>
          </ac:spMkLst>
        </pc:spChg>
        <pc:spChg chg="mod">
          <ac:chgData name="Laurent Bertino" userId="0fe95bcf-a204-4dd3-bd13-072da1f801b4" providerId="ADAL" clId="{4B258600-A6DC-51BF-8470-0EF363672CE6}" dt="2026-06-15T13:24:26.953" v="407" actId="1076"/>
          <ac:spMkLst>
            <pc:docMk/>
            <pc:sldMk cId="2234644483" sldId="329"/>
            <ac:spMk id="9" creationId="{E9AC8EE2-F39C-7722-D0D7-6A32C901102A}"/>
          </ac:spMkLst>
        </pc:spChg>
        <pc:picChg chg="add mod">
          <ac:chgData name="Laurent Bertino" userId="0fe95bcf-a204-4dd3-bd13-072da1f801b4" providerId="ADAL" clId="{4B258600-A6DC-51BF-8470-0EF363672CE6}" dt="2026-06-15T13:24:32.218" v="408" actId="14100"/>
          <ac:picMkLst>
            <pc:docMk/>
            <pc:sldMk cId="2234644483" sldId="329"/>
            <ac:picMk id="4" creationId="{50131C4C-0D16-7AD5-0CBE-7A00C9F4D0FD}"/>
          </ac:picMkLst>
        </pc:picChg>
        <pc:picChg chg="mod">
          <ac:chgData name="Laurent Bertino" userId="0fe95bcf-a204-4dd3-bd13-072da1f801b4" providerId="ADAL" clId="{4B258600-A6DC-51BF-8470-0EF363672CE6}" dt="2026-06-15T13:24:26.953" v="407" actId="1076"/>
          <ac:picMkLst>
            <pc:docMk/>
            <pc:sldMk cId="2234644483" sldId="329"/>
            <ac:picMk id="6" creationId="{35BFF699-CC03-AC37-F196-56AAD0521C58}"/>
          </ac:picMkLst>
        </pc:picChg>
      </pc:sldChg>
      <pc:sldChg chg="modAnim">
        <pc:chgData name="Laurent Bertino" userId="0fe95bcf-a204-4dd3-bd13-072da1f801b4" providerId="ADAL" clId="{4B258600-A6DC-51BF-8470-0EF363672CE6}" dt="2026-06-16T06:02:33.822" v="825"/>
        <pc:sldMkLst>
          <pc:docMk/>
          <pc:sldMk cId="2815532677" sldId="330"/>
        </pc:sldMkLst>
      </pc:sldChg>
      <pc:sldChg chg="addSp delSp modSp add mod modClrScheme chgLayout">
        <pc:chgData name="Laurent Bertino" userId="0fe95bcf-a204-4dd3-bd13-072da1f801b4" providerId="ADAL" clId="{4B258600-A6DC-51BF-8470-0EF363672CE6}" dt="2026-06-16T06:00:30.519" v="812" actId="20577"/>
        <pc:sldMkLst>
          <pc:docMk/>
          <pc:sldMk cId="0" sldId="331"/>
        </pc:sldMkLst>
        <pc:spChg chg="add del mod ord">
          <ac:chgData name="Laurent Bertino" userId="0fe95bcf-a204-4dd3-bd13-072da1f801b4" providerId="ADAL" clId="{4B258600-A6DC-51BF-8470-0EF363672CE6}" dt="2026-06-15T10:03:02.707" v="28" actId="478"/>
          <ac:spMkLst>
            <pc:docMk/>
            <pc:sldMk cId="0" sldId="331"/>
            <ac:spMk id="2" creationId="{AFB3D236-A90F-CC7B-8F94-4E3BB5B6F376}"/>
          </ac:spMkLst>
        </pc:spChg>
        <pc:spChg chg="add del mod ord">
          <ac:chgData name="Laurent Bertino" userId="0fe95bcf-a204-4dd3-bd13-072da1f801b4" providerId="ADAL" clId="{4B258600-A6DC-51BF-8470-0EF363672CE6}" dt="2026-06-15T10:02:59.877" v="27" actId="478"/>
          <ac:spMkLst>
            <pc:docMk/>
            <pc:sldMk cId="0" sldId="331"/>
            <ac:spMk id="3" creationId="{008A672D-3039-1DA9-97B7-FA16D056F7FF}"/>
          </ac:spMkLst>
        </pc:spChg>
        <pc:spChg chg="add del mod ord">
          <ac:chgData name="Laurent Bertino" userId="0fe95bcf-a204-4dd3-bd13-072da1f801b4" providerId="ADAL" clId="{4B258600-A6DC-51BF-8470-0EF363672CE6}" dt="2026-06-15T10:02:56.609" v="26" actId="478"/>
          <ac:spMkLst>
            <pc:docMk/>
            <pc:sldMk cId="0" sldId="331"/>
            <ac:spMk id="4" creationId="{DE8D6D11-8F8E-336D-873D-5CAA54D9E353}"/>
          </ac:spMkLst>
        </pc:spChg>
        <pc:spChg chg="mod ord">
          <ac:chgData name="Laurent Bertino" userId="0fe95bcf-a204-4dd3-bd13-072da1f801b4" providerId="ADAL" clId="{4B258600-A6DC-51BF-8470-0EF363672CE6}" dt="2026-06-15T09:57:27.466" v="3" actId="700"/>
          <ac:spMkLst>
            <pc:docMk/>
            <pc:sldMk cId="0" sldId="331"/>
            <ac:spMk id="231" creationId="{00000000-0000-0000-0000-000000000000}"/>
          </ac:spMkLst>
        </pc:spChg>
        <pc:spChg chg="mod ord">
          <ac:chgData name="Laurent Bertino" userId="0fe95bcf-a204-4dd3-bd13-072da1f801b4" providerId="ADAL" clId="{4B258600-A6DC-51BF-8470-0EF363672CE6}" dt="2026-06-15T09:57:27.466" v="3" actId="700"/>
          <ac:spMkLst>
            <pc:docMk/>
            <pc:sldMk cId="0" sldId="331"/>
            <ac:spMk id="232" creationId="{00000000-0000-0000-0000-000000000000}"/>
          </ac:spMkLst>
        </pc:spChg>
        <pc:spChg chg="mod">
          <ac:chgData name="Laurent Bertino" userId="0fe95bcf-a204-4dd3-bd13-072da1f801b4" providerId="ADAL" clId="{4B258600-A6DC-51BF-8470-0EF363672CE6}" dt="2026-06-16T06:00:30.519" v="812" actId="20577"/>
          <ac:spMkLst>
            <pc:docMk/>
            <pc:sldMk cId="0" sldId="331"/>
            <ac:spMk id="233" creationId="{00000000-0000-0000-0000-000000000000}"/>
          </ac:spMkLst>
        </pc:spChg>
      </pc:sldChg>
      <pc:sldChg chg="addSp delSp modSp add mod modClrScheme chgLayout">
        <pc:chgData name="Laurent Bertino" userId="0fe95bcf-a204-4dd3-bd13-072da1f801b4" providerId="ADAL" clId="{4B258600-A6DC-51BF-8470-0EF363672CE6}" dt="2026-06-15T10:01:14.305" v="25" actId="403"/>
        <pc:sldMkLst>
          <pc:docMk/>
          <pc:sldMk cId="0" sldId="332"/>
        </pc:sldMkLst>
        <pc:spChg chg="add del mod ord">
          <ac:chgData name="Laurent Bertino" userId="0fe95bcf-a204-4dd3-bd13-072da1f801b4" providerId="ADAL" clId="{4B258600-A6DC-51BF-8470-0EF363672CE6}" dt="2026-06-15T09:57:40.680" v="6" actId="700"/>
          <ac:spMkLst>
            <pc:docMk/>
            <pc:sldMk cId="0" sldId="332"/>
            <ac:spMk id="2" creationId="{7DA4EE77-DC92-14F6-402B-C7F617EA5C98}"/>
          </ac:spMkLst>
        </pc:spChg>
        <pc:spChg chg="add del mod ord">
          <ac:chgData name="Laurent Bertino" userId="0fe95bcf-a204-4dd3-bd13-072da1f801b4" providerId="ADAL" clId="{4B258600-A6DC-51BF-8470-0EF363672CE6}" dt="2026-06-15T09:57:40.680" v="6" actId="700"/>
          <ac:spMkLst>
            <pc:docMk/>
            <pc:sldMk cId="0" sldId="332"/>
            <ac:spMk id="3" creationId="{20CB733D-EFDC-3145-DB3F-70CF98681EB2}"/>
          </ac:spMkLst>
        </pc:spChg>
        <pc:spChg chg="add del mod ord">
          <ac:chgData name="Laurent Bertino" userId="0fe95bcf-a204-4dd3-bd13-072da1f801b4" providerId="ADAL" clId="{4B258600-A6DC-51BF-8470-0EF363672CE6}" dt="2026-06-15T10:01:04.928" v="21" actId="478"/>
          <ac:spMkLst>
            <pc:docMk/>
            <pc:sldMk cId="0" sldId="332"/>
            <ac:spMk id="4" creationId="{24F0CA25-8220-220A-9482-3A2ED24F0697}"/>
          </ac:spMkLst>
        </pc:spChg>
        <pc:spChg chg="add mod ord">
          <ac:chgData name="Laurent Bertino" userId="0fe95bcf-a204-4dd3-bd13-072da1f801b4" providerId="ADAL" clId="{4B258600-A6DC-51BF-8470-0EF363672CE6}" dt="2026-06-15T10:01:14.305" v="25" actId="403"/>
          <ac:spMkLst>
            <pc:docMk/>
            <pc:sldMk cId="0" sldId="332"/>
            <ac:spMk id="5" creationId="{32907E2A-B482-D1B1-3133-2D988AA9DBC1}"/>
          </ac:spMkLst>
        </pc:spChg>
        <pc:spChg chg="mod ord">
          <ac:chgData name="Laurent Bertino" userId="0fe95bcf-a204-4dd3-bd13-072da1f801b4" providerId="ADAL" clId="{4B258600-A6DC-51BF-8470-0EF363672CE6}" dt="2026-06-15T09:57:45.314" v="7" actId="700"/>
          <ac:spMkLst>
            <pc:docMk/>
            <pc:sldMk cId="0" sldId="332"/>
            <ac:spMk id="243" creationId="{00000000-0000-0000-0000-000000000000}"/>
          </ac:spMkLst>
        </pc:spChg>
        <pc:spChg chg="del mod ord">
          <ac:chgData name="Laurent Bertino" userId="0fe95bcf-a204-4dd3-bd13-072da1f801b4" providerId="ADAL" clId="{4B258600-A6DC-51BF-8470-0EF363672CE6}" dt="2026-06-15T10:01:07.290" v="22" actId="478"/>
          <ac:spMkLst>
            <pc:docMk/>
            <pc:sldMk cId="0" sldId="332"/>
            <ac:spMk id="244" creationId="{00000000-0000-0000-0000-000000000000}"/>
          </ac:spMkLst>
        </pc:spChg>
      </pc:sldChg>
      <pc:sldChg chg="addSp delSp modSp new mod modAnim">
        <pc:chgData name="Laurent Bertino" userId="0fe95bcf-a204-4dd3-bd13-072da1f801b4" providerId="ADAL" clId="{4B258600-A6DC-51BF-8470-0EF363672CE6}" dt="2026-06-15T20:55:29.547" v="457" actId="20577"/>
        <pc:sldMkLst>
          <pc:docMk/>
          <pc:sldMk cId="2197373890" sldId="333"/>
        </pc:sldMkLst>
        <pc:spChg chg="mod">
          <ac:chgData name="Laurent Bertino" userId="0fe95bcf-a204-4dd3-bd13-072da1f801b4" providerId="ADAL" clId="{4B258600-A6DC-51BF-8470-0EF363672CE6}" dt="2026-06-15T13:22:26.248" v="358" actId="5793"/>
          <ac:spMkLst>
            <pc:docMk/>
            <pc:sldMk cId="2197373890" sldId="333"/>
            <ac:spMk id="2" creationId="{5605677F-7EB8-9BFB-264D-9A280B237C53}"/>
          </ac:spMkLst>
        </pc:spChg>
        <pc:spChg chg="mod">
          <ac:chgData name="Laurent Bertino" userId="0fe95bcf-a204-4dd3-bd13-072da1f801b4" providerId="ADAL" clId="{4B258600-A6DC-51BF-8470-0EF363672CE6}" dt="2026-06-15T20:55:29.547" v="457" actId="20577"/>
          <ac:spMkLst>
            <pc:docMk/>
            <pc:sldMk cId="2197373890" sldId="333"/>
            <ac:spMk id="3" creationId="{3F1F8830-2CB7-8363-9141-98CD2DEC388F}"/>
          </ac:spMkLst>
        </pc:spChg>
        <pc:spChg chg="mod">
          <ac:chgData name="Laurent Bertino" userId="0fe95bcf-a204-4dd3-bd13-072da1f801b4" providerId="ADAL" clId="{4B258600-A6DC-51BF-8470-0EF363672CE6}" dt="2026-06-15T13:09:48.307" v="168" actId="403"/>
          <ac:spMkLst>
            <pc:docMk/>
            <pc:sldMk cId="2197373890" sldId="333"/>
            <ac:spMk id="4" creationId="{3001A596-EDF2-C192-309C-9C35F732E1D8}"/>
          </ac:spMkLst>
        </pc:spChg>
        <pc:spChg chg="del">
          <ac:chgData name="Laurent Bertino" userId="0fe95bcf-a204-4dd3-bd13-072da1f801b4" providerId="ADAL" clId="{4B258600-A6DC-51BF-8470-0EF363672CE6}" dt="2026-06-15T12:58:52.246" v="72" actId="478"/>
          <ac:spMkLst>
            <pc:docMk/>
            <pc:sldMk cId="2197373890" sldId="333"/>
            <ac:spMk id="5" creationId="{2DDF6A5A-52A5-F43F-C358-C57814248234}"/>
          </ac:spMkLst>
        </pc:spChg>
        <pc:spChg chg="add mod">
          <ac:chgData name="Laurent Bertino" userId="0fe95bcf-a204-4dd3-bd13-072da1f801b4" providerId="ADAL" clId="{4B258600-A6DC-51BF-8470-0EF363672CE6}" dt="2026-06-15T13:09:48.307" v="168" actId="403"/>
          <ac:spMkLst>
            <pc:docMk/>
            <pc:sldMk cId="2197373890" sldId="333"/>
            <ac:spMk id="8" creationId="{98FD8218-AB8F-ECA1-756D-C407B5940D89}"/>
          </ac:spMkLst>
        </pc:spChg>
        <pc:spChg chg="add mod">
          <ac:chgData name="Laurent Bertino" userId="0fe95bcf-a204-4dd3-bd13-072da1f801b4" providerId="ADAL" clId="{4B258600-A6DC-51BF-8470-0EF363672CE6}" dt="2026-06-15T13:09:48.307" v="168" actId="403"/>
          <ac:spMkLst>
            <pc:docMk/>
            <pc:sldMk cId="2197373890" sldId="333"/>
            <ac:spMk id="9" creationId="{BE34D665-FE1B-E761-DAE1-7626F4F3796D}"/>
          </ac:spMkLst>
        </pc:spChg>
        <pc:spChg chg="add mod">
          <ac:chgData name="Laurent Bertino" userId="0fe95bcf-a204-4dd3-bd13-072da1f801b4" providerId="ADAL" clId="{4B258600-A6DC-51BF-8470-0EF363672CE6}" dt="2026-06-15T13:06:30.109" v="137" actId="122"/>
          <ac:spMkLst>
            <pc:docMk/>
            <pc:sldMk cId="2197373890" sldId="333"/>
            <ac:spMk id="12" creationId="{2E233D4F-D21D-C6DD-1A51-50379E9ADD63}"/>
          </ac:spMkLst>
        </pc:spChg>
        <pc:spChg chg="mod">
          <ac:chgData name="Laurent Bertino" userId="0fe95bcf-a204-4dd3-bd13-072da1f801b4" providerId="ADAL" clId="{4B258600-A6DC-51BF-8470-0EF363672CE6}" dt="2026-06-15T13:09:26.399" v="145" actId="404"/>
          <ac:spMkLst>
            <pc:docMk/>
            <pc:sldMk cId="2197373890" sldId="333"/>
            <ac:spMk id="15" creationId="{6BB99086-2E0F-0D84-653A-8F4DDCD5F881}"/>
          </ac:spMkLst>
        </pc:spChg>
        <pc:spChg chg="add mod">
          <ac:chgData name="Laurent Bertino" userId="0fe95bcf-a204-4dd3-bd13-072da1f801b4" providerId="ADAL" clId="{4B258600-A6DC-51BF-8470-0EF363672CE6}" dt="2026-06-15T13:15:16.355" v="334" actId="20577"/>
          <ac:spMkLst>
            <pc:docMk/>
            <pc:sldMk cId="2197373890" sldId="333"/>
            <ac:spMk id="16" creationId="{90A86F0C-144B-6944-0A40-925D5B8A6F2E}"/>
          </ac:spMkLst>
        </pc:spChg>
        <pc:spChg chg="add mod">
          <ac:chgData name="Laurent Bertino" userId="0fe95bcf-a204-4dd3-bd13-072da1f801b4" providerId="ADAL" clId="{4B258600-A6DC-51BF-8470-0EF363672CE6}" dt="2026-06-15T13:15:07.190" v="316" actId="20577"/>
          <ac:spMkLst>
            <pc:docMk/>
            <pc:sldMk cId="2197373890" sldId="333"/>
            <ac:spMk id="17" creationId="{01A5E93C-8DBA-9A37-ACBC-01E0BF9A2E17}"/>
          </ac:spMkLst>
        </pc:spChg>
        <pc:spChg chg="add mod">
          <ac:chgData name="Laurent Bertino" userId="0fe95bcf-a204-4dd3-bd13-072da1f801b4" providerId="ADAL" clId="{4B258600-A6DC-51BF-8470-0EF363672CE6}" dt="2026-06-15T13:14:51.525" v="314" actId="20577"/>
          <ac:spMkLst>
            <pc:docMk/>
            <pc:sldMk cId="2197373890" sldId="333"/>
            <ac:spMk id="18" creationId="{2ECA1036-8E25-8C17-177B-33A936EAD5B9}"/>
          </ac:spMkLst>
        </pc:spChg>
        <pc:grpChg chg="add mod">
          <ac:chgData name="Laurent Bertino" userId="0fe95bcf-a204-4dd3-bd13-072da1f801b4" providerId="ADAL" clId="{4B258600-A6DC-51BF-8470-0EF363672CE6}" dt="2026-06-15T13:12:44.047" v="251" actId="14100"/>
          <ac:grpSpMkLst>
            <pc:docMk/>
            <pc:sldMk cId="2197373890" sldId="333"/>
            <ac:grpSpMk id="13" creationId="{DF7887E8-411B-6936-074F-BF5F5332E17E}"/>
          </ac:grpSpMkLst>
        </pc:grpChg>
        <pc:picChg chg="add mod">
          <ac:chgData name="Laurent Bertino" userId="0fe95bcf-a204-4dd3-bd13-072da1f801b4" providerId="ADAL" clId="{4B258600-A6DC-51BF-8470-0EF363672CE6}" dt="2026-06-15T13:13:08.016" v="275" actId="1035"/>
          <ac:picMkLst>
            <pc:docMk/>
            <pc:sldMk cId="2197373890" sldId="333"/>
            <ac:picMk id="6" creationId="{354E9AD4-0352-79D9-BD9D-1BBAD4883A5B}"/>
          </ac:picMkLst>
        </pc:picChg>
        <pc:picChg chg="add mod">
          <ac:chgData name="Laurent Bertino" userId="0fe95bcf-a204-4dd3-bd13-072da1f801b4" providerId="ADAL" clId="{4B258600-A6DC-51BF-8470-0EF363672CE6}" dt="2026-06-15T13:11:29.909" v="216" actId="14100"/>
          <ac:picMkLst>
            <pc:docMk/>
            <pc:sldMk cId="2197373890" sldId="333"/>
            <ac:picMk id="7" creationId="{62350255-19C7-2574-5F2A-205034467EDD}"/>
          </ac:picMkLst>
        </pc:picChg>
        <pc:picChg chg="add mod">
          <ac:chgData name="Laurent Bertino" userId="0fe95bcf-a204-4dd3-bd13-072da1f801b4" providerId="ADAL" clId="{4B258600-A6DC-51BF-8470-0EF363672CE6}" dt="2026-06-15T13:11:42.214" v="219" actId="14100"/>
          <ac:picMkLst>
            <pc:docMk/>
            <pc:sldMk cId="2197373890" sldId="333"/>
            <ac:picMk id="10" creationId="{A9070935-6134-D06E-115B-FBEAFC460B66}"/>
          </ac:picMkLst>
        </pc:picChg>
        <pc:picChg chg="add mod">
          <ac:chgData name="Laurent Bertino" userId="0fe95bcf-a204-4dd3-bd13-072da1f801b4" providerId="ADAL" clId="{4B258600-A6DC-51BF-8470-0EF363672CE6}" dt="2026-06-15T13:11:36.247" v="218" actId="1076"/>
          <ac:picMkLst>
            <pc:docMk/>
            <pc:sldMk cId="2197373890" sldId="333"/>
            <ac:picMk id="11" creationId="{B68BFB6A-F3B0-EBE2-5A93-FEF34BCBF6F0}"/>
          </ac:picMkLst>
        </pc:picChg>
        <pc:picChg chg="mod">
          <ac:chgData name="Laurent Bertino" userId="0fe95bcf-a204-4dd3-bd13-072da1f801b4" providerId="ADAL" clId="{4B258600-A6DC-51BF-8470-0EF363672CE6}" dt="2026-06-15T13:09:04.445" v="138"/>
          <ac:picMkLst>
            <pc:docMk/>
            <pc:sldMk cId="2197373890" sldId="333"/>
            <ac:picMk id="14" creationId="{A2E715C4-3970-4C84-B039-DE83E1D95F7E}"/>
          </ac:picMkLst>
        </pc:picChg>
      </pc:sldChg>
      <pc:sldChg chg="addSp delSp modSp new mod ord modAnim">
        <pc:chgData name="Laurent Bertino" userId="0fe95bcf-a204-4dd3-bd13-072da1f801b4" providerId="ADAL" clId="{4B258600-A6DC-51BF-8470-0EF363672CE6}" dt="2026-06-16T07:48:30.101" v="1057" actId="20577"/>
        <pc:sldMkLst>
          <pc:docMk/>
          <pc:sldMk cId="902838318" sldId="334"/>
        </pc:sldMkLst>
        <pc:spChg chg="mod">
          <ac:chgData name="Laurent Bertino" userId="0fe95bcf-a204-4dd3-bd13-072da1f801b4" providerId="ADAL" clId="{4B258600-A6DC-51BF-8470-0EF363672CE6}" dt="2026-06-16T07:48:30.101" v="1057" actId="20577"/>
          <ac:spMkLst>
            <pc:docMk/>
            <pc:sldMk cId="902838318" sldId="334"/>
            <ac:spMk id="3" creationId="{AD0E845C-CEB8-CE3C-0E59-E2F27E883757}"/>
          </ac:spMkLst>
        </pc:spChg>
        <pc:spChg chg="del">
          <ac:chgData name="Laurent Bertino" userId="0fe95bcf-a204-4dd3-bd13-072da1f801b4" providerId="ADAL" clId="{4B258600-A6DC-51BF-8470-0EF363672CE6}" dt="2026-06-16T07:46:41.872" v="999" actId="478"/>
          <ac:spMkLst>
            <pc:docMk/>
            <pc:sldMk cId="902838318" sldId="334"/>
            <ac:spMk id="4" creationId="{04ECFCDD-FD7D-D15B-165E-30DF2672F60D}"/>
          </ac:spMkLst>
        </pc:spChg>
        <pc:spChg chg="del">
          <ac:chgData name="Laurent Bertino" userId="0fe95bcf-a204-4dd3-bd13-072da1f801b4" providerId="ADAL" clId="{4B258600-A6DC-51BF-8470-0EF363672CE6}" dt="2026-06-16T07:46:39.917" v="998" actId="478"/>
          <ac:spMkLst>
            <pc:docMk/>
            <pc:sldMk cId="902838318" sldId="334"/>
            <ac:spMk id="5" creationId="{D58D93E3-A890-6EF5-DC57-A84D24A3BD12}"/>
          </ac:spMkLst>
        </pc:spChg>
        <pc:picChg chg="add mod">
          <ac:chgData name="Laurent Bertino" userId="0fe95bcf-a204-4dd3-bd13-072da1f801b4" providerId="ADAL" clId="{4B258600-A6DC-51BF-8470-0EF363672CE6}" dt="2026-06-16T07:47:01.577" v="1003" actId="1076"/>
          <ac:picMkLst>
            <pc:docMk/>
            <pc:sldMk cId="902838318" sldId="334"/>
            <ac:picMk id="6" creationId="{5DF3E0D8-8D9E-EC17-C83B-37E277F56FA0}"/>
          </ac:picMkLst>
        </pc:picChg>
      </pc:sldChg>
    </pc:docChg>
  </pc:docChgLst>
  <pc:docChgLst>
    <pc:chgData name="Julien Brajard" userId="S::julien.brajard@nersc.no::e0ca8bdd-fcbd-4ef0-8353-c6d62c797e92" providerId="AD" clId="Web-{A7A6E697-C528-1819-21BA-8DC392703819}"/>
    <pc:docChg chg="addSld modSld sldOrd">
      <pc:chgData name="Julien Brajard" userId="S::julien.brajard@nersc.no::e0ca8bdd-fcbd-4ef0-8353-c6d62c797e92" providerId="AD" clId="Web-{A7A6E697-C528-1819-21BA-8DC392703819}" dt="2026-05-22T05:40:22.132" v="103"/>
      <pc:docMkLst>
        <pc:docMk/>
      </pc:docMkLst>
      <pc:sldChg chg="delSp">
        <pc:chgData name="Julien Brajard" userId="S::julien.brajard@nersc.no::e0ca8bdd-fcbd-4ef0-8353-c6d62c797e92" providerId="AD" clId="Web-{A7A6E697-C528-1819-21BA-8DC392703819}" dt="2026-05-22T05:28:34.422" v="0"/>
        <pc:sldMkLst>
          <pc:docMk/>
          <pc:sldMk cId="3649921548" sldId="257"/>
        </pc:sldMkLst>
      </pc:sldChg>
      <pc:sldChg chg="addSp delSp modSp add ord">
        <pc:chgData name="Julien Brajard" userId="S::julien.brajard@nersc.no::e0ca8bdd-fcbd-4ef0-8353-c6d62c797e92" providerId="AD" clId="Web-{A7A6E697-C528-1819-21BA-8DC392703819}" dt="2026-05-22T05:36:38.585" v="19"/>
        <pc:sldMkLst>
          <pc:docMk/>
          <pc:sldMk cId="2234644483" sldId="329"/>
        </pc:sldMkLst>
        <pc:spChg chg="mod">
          <ac:chgData name="Julien Brajard" userId="S::julien.brajard@nersc.no::e0ca8bdd-fcbd-4ef0-8353-c6d62c797e92" providerId="AD" clId="Web-{A7A6E697-C528-1819-21BA-8DC392703819}" dt="2026-05-22T05:33:13.319" v="14" actId="20577"/>
          <ac:spMkLst>
            <pc:docMk/>
            <pc:sldMk cId="2234644483" sldId="329"/>
            <ac:spMk id="3" creationId="{79B0F75C-D584-2B92-5A46-065717B95518}"/>
          </ac:spMkLst>
        </pc:spChg>
        <pc:spChg chg="mod">
          <ac:chgData name="Julien Brajard" userId="S::julien.brajard@nersc.no::e0ca8bdd-fcbd-4ef0-8353-c6d62c797e92" providerId="AD" clId="Web-{A7A6E697-C528-1819-21BA-8DC392703819}" dt="2026-05-22T05:33:17.475" v="16" actId="1076"/>
          <ac:spMkLst>
            <pc:docMk/>
            <pc:sldMk cId="2234644483" sldId="329"/>
            <ac:spMk id="9" creationId="{E9AC8EE2-F39C-7722-D0D7-6A32C901102A}"/>
          </ac:spMkLst>
        </pc:spChg>
        <pc:picChg chg="mod modCrop">
          <ac:chgData name="Julien Brajard" userId="S::julien.brajard@nersc.no::e0ca8bdd-fcbd-4ef0-8353-c6d62c797e92" providerId="AD" clId="Web-{A7A6E697-C528-1819-21BA-8DC392703819}" dt="2026-05-22T05:33:17.475" v="15" actId="1076"/>
          <ac:picMkLst>
            <pc:docMk/>
            <pc:sldMk cId="2234644483" sldId="329"/>
            <ac:picMk id="6" creationId="{35BFF699-CC03-AC37-F196-56AAD0521C58}"/>
          </ac:picMkLst>
        </pc:picChg>
      </pc:sldChg>
      <pc:sldChg chg="addSp modSp new addAnim">
        <pc:chgData name="Julien Brajard" userId="S::julien.brajard@nersc.no::e0ca8bdd-fcbd-4ef0-8353-c6d62c797e92" providerId="AD" clId="Web-{A7A6E697-C528-1819-21BA-8DC392703819}" dt="2026-05-22T05:40:22.132" v="103"/>
        <pc:sldMkLst>
          <pc:docMk/>
          <pc:sldMk cId="2815532677" sldId="330"/>
        </pc:sldMkLst>
        <pc:spChg chg="mod">
          <ac:chgData name="Julien Brajard" userId="S::julien.brajard@nersc.no::e0ca8bdd-fcbd-4ef0-8353-c6d62c797e92" providerId="AD" clId="Web-{A7A6E697-C528-1819-21BA-8DC392703819}" dt="2026-05-22T05:40:01.913" v="102" actId="20577"/>
          <ac:spMkLst>
            <pc:docMk/>
            <pc:sldMk cId="2815532677" sldId="330"/>
            <ac:spMk id="3" creationId="{7427AC00-0591-CCC8-7650-4372C5D576AF}"/>
          </ac:spMkLst>
        </pc:spChg>
        <pc:spChg chg="add mod">
          <ac:chgData name="Julien Brajard" userId="S::julien.brajard@nersc.no::e0ca8bdd-fcbd-4ef0-8353-c6d62c797e92" providerId="AD" clId="Web-{A7A6E697-C528-1819-21BA-8DC392703819}" dt="2026-05-22T05:39:52.772" v="94" actId="20577"/>
          <ac:spMkLst>
            <pc:docMk/>
            <pc:sldMk cId="2815532677" sldId="330"/>
            <ac:spMk id="7" creationId="{BB6E3038-24A3-EA26-997B-C149D69294D2}"/>
          </ac:spMkLst>
        </pc:spChg>
        <pc:picChg chg="add mod modCrop">
          <ac:chgData name="Julien Brajard" userId="S::julien.brajard@nersc.no::e0ca8bdd-fcbd-4ef0-8353-c6d62c797e92" providerId="AD" clId="Web-{A7A6E697-C528-1819-21BA-8DC392703819}" dt="2026-05-22T05:37:06.631" v="36" actId="1076"/>
          <ac:picMkLst>
            <pc:docMk/>
            <pc:sldMk cId="2815532677" sldId="330"/>
            <ac:picMk id="6" creationId="{0D869D6D-A055-FBC6-4B4D-630E5BACEA75}"/>
          </ac:picMkLst>
        </pc:picChg>
        <pc:cxnChg chg="add mod">
          <ac:chgData name="Julien Brajard" userId="S::julien.brajard@nersc.no::e0ca8bdd-fcbd-4ef0-8353-c6d62c797e92" providerId="AD" clId="Web-{A7A6E697-C528-1819-21BA-8DC392703819}" dt="2026-05-22T05:39:18.350" v="84"/>
          <ac:cxnSpMkLst>
            <pc:docMk/>
            <pc:sldMk cId="2815532677" sldId="330"/>
            <ac:cxnSpMk id="8" creationId="{1DE376B3-348B-314E-A43E-427DACA178E3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65B040-6749-2C46-B0E7-2E7D00B40617}" type="datetimeFigureOut">
              <a:rPr lang="en-NO" smtClean="0"/>
              <a:t>16/06/2026</a:t>
            </a:fld>
            <a:endParaRPr lang="en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E26A61-BB11-B84C-AE72-C81991A4AF77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3765021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 Nor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631AF802-EC66-80D3-54FC-7AFA6060C8C1}"/>
              </a:ext>
            </a:extLst>
          </p:cNvPr>
          <p:cNvSpPr/>
          <p:nvPr userDrawn="1"/>
        </p:nvSpPr>
        <p:spPr>
          <a:xfrm>
            <a:off x="0" y="4878000"/>
            <a:ext cx="12192001" cy="1980000"/>
          </a:xfrm>
          <a:prstGeom prst="rect">
            <a:avLst/>
          </a:prstGeom>
          <a:solidFill>
            <a:srgbClr val="EAEA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1CED835-D101-89F4-8A9D-F3492B529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25" y="1239527"/>
            <a:ext cx="7253611" cy="1789812"/>
          </a:xfrm>
        </p:spPr>
        <p:txBody>
          <a:bodyPr anchor="t">
            <a:normAutofit/>
          </a:bodyPr>
          <a:lstStyle>
            <a:lvl1pPr>
              <a:defRPr sz="4000" b="0" i="0">
                <a:solidFill>
                  <a:schemeClr val="bg1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ID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0487B1EE-569E-DFBF-9D73-254F0CD828F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25745" y="3175914"/>
            <a:ext cx="7253611" cy="310896"/>
          </a:xfrm>
        </p:spPr>
        <p:txBody>
          <a:bodyPr>
            <a:noAutofit/>
          </a:bodyPr>
          <a:lstStyle>
            <a:lvl1pPr>
              <a:defRPr sz="1600" b="1">
                <a:solidFill>
                  <a:schemeClr val="bg1"/>
                </a:solidFill>
                <a:latin typeface="+mj-lt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>
              <a:defRPr sz="1200">
                <a:solidFill>
                  <a:schemeClr val="accent5"/>
                </a:solidFill>
              </a:defRPr>
            </a:lvl2pPr>
            <a:lvl3pPr>
              <a:defRPr sz="1200">
                <a:solidFill>
                  <a:schemeClr val="accent5"/>
                </a:solidFill>
              </a:defRPr>
            </a:lvl3pPr>
            <a:lvl4pPr>
              <a:defRPr sz="1200">
                <a:solidFill>
                  <a:schemeClr val="accent5"/>
                </a:solidFill>
              </a:defRPr>
            </a:lvl4pPr>
            <a:lvl5pPr>
              <a:defRPr sz="12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AC13DFA-BB1E-77FE-6A26-1812551704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17923" y="5602385"/>
            <a:ext cx="9377883" cy="531229"/>
          </a:xfrm>
        </p:spPr>
        <p:txBody>
          <a:bodyPr>
            <a:noAutofit/>
          </a:bodyPr>
          <a:lstStyle>
            <a:lvl1pPr>
              <a:defRPr sz="2800" b="0">
                <a:solidFill>
                  <a:srgbClr val="00636B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200">
                <a:solidFill>
                  <a:schemeClr val="accent5"/>
                </a:solidFill>
              </a:defRPr>
            </a:lvl2pPr>
            <a:lvl3pPr>
              <a:defRPr sz="1200">
                <a:solidFill>
                  <a:schemeClr val="accent5"/>
                </a:solidFill>
              </a:defRPr>
            </a:lvl3pPr>
            <a:lvl4pPr>
              <a:defRPr sz="1200">
                <a:solidFill>
                  <a:schemeClr val="accent5"/>
                </a:solidFill>
              </a:defRPr>
            </a:lvl4pPr>
            <a:lvl5pPr>
              <a:defRPr sz="12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Bilde 12" descr="Et bilde som inneholder tekst, plakat, pattedyr&#10;&#10;Automatisk generert beskrivelse">
            <a:extLst>
              <a:ext uri="{FF2B5EF4-FFF2-40B4-BE49-F238E27FC236}">
                <a16:creationId xmlns:a16="http://schemas.microsoft.com/office/drawing/2014/main" id="{11FFE322-E2AC-6DBF-3C55-04C3D996B4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88" y="5094000"/>
            <a:ext cx="1213740" cy="1548000"/>
          </a:xfrm>
          <a:prstGeom prst="rect">
            <a:avLst/>
          </a:prstGeom>
        </p:spPr>
      </p:pic>
      <p:pic>
        <p:nvPicPr>
          <p:cNvPr id="3" name="Bilde 2" descr="Et bilde som inneholder tekst, pattedyr, bjørn&#10;&#10;Automatisk generert beskrivelse">
            <a:extLst>
              <a:ext uri="{FF2B5EF4-FFF2-40B4-BE49-F238E27FC236}">
                <a16:creationId xmlns:a16="http://schemas.microsoft.com/office/drawing/2014/main" id="{682340C2-6D99-883A-03B1-DBB379461E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42"/>
          <a:stretch/>
        </p:blipFill>
        <p:spPr>
          <a:xfrm>
            <a:off x="7810056" y="1055433"/>
            <a:ext cx="3656843" cy="3098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4491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sside med innrykk og bilde">
    <p:bg>
      <p:bgPr>
        <a:solidFill>
          <a:srgbClr val="F7F8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2ED04AB-CB18-36A8-4BBB-38CD1CADDFF6}"/>
              </a:ext>
            </a:extLst>
          </p:cNvPr>
          <p:cNvSpPr/>
          <p:nvPr userDrawn="1"/>
        </p:nvSpPr>
        <p:spPr>
          <a:xfrm>
            <a:off x="0" y="0"/>
            <a:ext cx="6789761" cy="6858000"/>
          </a:xfrm>
          <a:prstGeom prst="rect">
            <a:avLst/>
          </a:prstGeom>
          <a:solidFill>
            <a:srgbClr val="EAEA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AD4EEA9-F84C-FD4D-005D-8D88ADBD214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89762" y="0"/>
            <a:ext cx="5408502" cy="6858000"/>
          </a:xfrm>
          <a:custGeom>
            <a:avLst/>
            <a:gdLst>
              <a:gd name="connsiteX0" fmla="*/ 0 w 7110412"/>
              <a:gd name="connsiteY0" fmla="*/ 0 h 5413829"/>
              <a:gd name="connsiteX1" fmla="*/ 7110412 w 7110412"/>
              <a:gd name="connsiteY1" fmla="*/ 0 h 5413829"/>
              <a:gd name="connsiteX2" fmla="*/ 7110412 w 7110412"/>
              <a:gd name="connsiteY2" fmla="*/ 5413829 h 5413829"/>
              <a:gd name="connsiteX3" fmla="*/ 0 w 7110412"/>
              <a:gd name="connsiteY3" fmla="*/ 5413829 h 541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10412" h="5413829">
                <a:moveTo>
                  <a:pt x="0" y="0"/>
                </a:moveTo>
                <a:lnTo>
                  <a:pt x="7110412" y="0"/>
                </a:lnTo>
                <a:lnTo>
                  <a:pt x="7110412" y="5413829"/>
                </a:lnTo>
                <a:lnTo>
                  <a:pt x="0" y="5413829"/>
                </a:lnTo>
                <a:close/>
              </a:path>
            </a:pathLst>
          </a:custGeom>
          <a:solidFill>
            <a:srgbClr val="93B4CC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US" dirty="0" err="1"/>
              <a:t>Klikk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symbol for å </a:t>
            </a:r>
            <a:r>
              <a:rPr lang="en-US" dirty="0" err="1"/>
              <a:t>sette</a:t>
            </a:r>
            <a:r>
              <a:rPr lang="en-US" dirty="0"/>
              <a:t> inn </a:t>
            </a:r>
            <a:r>
              <a:rPr lang="en-US" dirty="0" err="1"/>
              <a:t>bilde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38D74CC-3C12-0569-CD51-A814A258E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25" y="685801"/>
            <a:ext cx="5807575" cy="630216"/>
          </a:xfrm>
        </p:spPr>
        <p:txBody>
          <a:bodyPr anchor="t">
            <a:normAutofit/>
          </a:bodyPr>
          <a:lstStyle>
            <a:lvl1pPr>
              <a:defRPr sz="2800" b="0" i="0">
                <a:solidFill>
                  <a:srgbClr val="00636B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ID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EB05D1F5-A765-6E00-7D9A-73EE259C561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88425" y="1774297"/>
            <a:ext cx="5807575" cy="310896"/>
          </a:xfrm>
        </p:spPr>
        <p:txBody>
          <a:bodyPr>
            <a:noAutofit/>
          </a:bodyPr>
          <a:lstStyle>
            <a:lvl1pPr>
              <a:defRPr sz="1600" b="1">
                <a:solidFill>
                  <a:srgbClr val="00636B"/>
                </a:solidFill>
                <a:latin typeface="+mj-lt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>
              <a:defRPr sz="1200">
                <a:solidFill>
                  <a:schemeClr val="accent5"/>
                </a:solidFill>
              </a:defRPr>
            </a:lvl2pPr>
            <a:lvl3pPr>
              <a:defRPr sz="1200">
                <a:solidFill>
                  <a:schemeClr val="accent5"/>
                </a:solidFill>
              </a:defRPr>
            </a:lvl3pPr>
            <a:lvl4pPr>
              <a:defRPr sz="1200">
                <a:solidFill>
                  <a:schemeClr val="accent5"/>
                </a:solidFill>
              </a:defRPr>
            </a:lvl4pPr>
            <a:lvl5pPr>
              <a:defRPr sz="12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038B00F-BAF7-BDB8-B43C-0C165C18D57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88425" y="2280545"/>
            <a:ext cx="5807575" cy="3891653"/>
          </a:xfrm>
        </p:spPr>
        <p:txBody>
          <a:bodyPr>
            <a:noAutofit/>
          </a:bodyPr>
          <a:lstStyle>
            <a:lvl1pPr marL="361950" indent="-273050">
              <a:buClr>
                <a:srgbClr val="EC7D30"/>
              </a:buClr>
              <a:buSzPct val="125000"/>
              <a:buFont typeface="Wingdings" panose="05000000000000000000" pitchFamily="2" charset="2"/>
              <a:buChar char="ü"/>
              <a:defRPr sz="1200" b="0">
                <a:solidFill>
                  <a:srgbClr val="103B33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200">
                <a:solidFill>
                  <a:schemeClr val="accent5"/>
                </a:solidFill>
              </a:defRPr>
            </a:lvl2pPr>
            <a:lvl3pPr>
              <a:defRPr sz="1200">
                <a:solidFill>
                  <a:schemeClr val="accent5"/>
                </a:solidFill>
              </a:defRPr>
            </a:lvl3pPr>
            <a:lvl4pPr>
              <a:defRPr sz="1200">
                <a:solidFill>
                  <a:schemeClr val="accent5"/>
                </a:solidFill>
              </a:defRPr>
            </a:lvl4pPr>
            <a:lvl5pPr>
              <a:defRPr sz="12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50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med bilde og Norsk logo bunn">
    <p:bg>
      <p:bgPr>
        <a:solidFill>
          <a:srgbClr val="F7F8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C4EC3FD5-98C0-912F-FEFC-19770577C8A7}"/>
              </a:ext>
            </a:extLst>
          </p:cNvPr>
          <p:cNvSpPr/>
          <p:nvPr userDrawn="1"/>
        </p:nvSpPr>
        <p:spPr>
          <a:xfrm>
            <a:off x="-1" y="4878000"/>
            <a:ext cx="12196800" cy="1980000"/>
          </a:xfrm>
          <a:prstGeom prst="rect">
            <a:avLst/>
          </a:prstGeom>
          <a:solidFill>
            <a:srgbClr val="EAEA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1212AA3B-D695-9C53-0737-F797C2E036C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8264" cy="4878000"/>
          </a:xfrm>
          <a:custGeom>
            <a:avLst/>
            <a:gdLst>
              <a:gd name="connsiteX0" fmla="*/ 0 w 7110412"/>
              <a:gd name="connsiteY0" fmla="*/ 0 h 5413829"/>
              <a:gd name="connsiteX1" fmla="*/ 7110412 w 7110412"/>
              <a:gd name="connsiteY1" fmla="*/ 0 h 5413829"/>
              <a:gd name="connsiteX2" fmla="*/ 7110412 w 7110412"/>
              <a:gd name="connsiteY2" fmla="*/ 5413829 h 5413829"/>
              <a:gd name="connsiteX3" fmla="*/ 0 w 7110412"/>
              <a:gd name="connsiteY3" fmla="*/ 5413829 h 541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10412" h="5413829">
                <a:moveTo>
                  <a:pt x="0" y="0"/>
                </a:moveTo>
                <a:lnTo>
                  <a:pt x="7110412" y="0"/>
                </a:lnTo>
                <a:lnTo>
                  <a:pt x="7110412" y="5413829"/>
                </a:lnTo>
                <a:lnTo>
                  <a:pt x="0" y="5413829"/>
                </a:lnTo>
                <a:close/>
              </a:path>
            </a:pathLst>
          </a:custGeom>
          <a:solidFill>
            <a:srgbClr val="93B4CC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US" dirty="0" err="1"/>
              <a:t>Klikk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symbol for å </a:t>
            </a:r>
            <a:r>
              <a:rPr lang="en-US" dirty="0" err="1"/>
              <a:t>sette</a:t>
            </a:r>
            <a:r>
              <a:rPr lang="en-US" dirty="0"/>
              <a:t> inn </a:t>
            </a:r>
            <a:r>
              <a:rPr lang="en-US" dirty="0" err="1"/>
              <a:t>bilde</a:t>
            </a:r>
            <a:endParaRPr lang="en-US" dirty="0"/>
          </a:p>
        </p:txBody>
      </p:sp>
      <p:pic>
        <p:nvPicPr>
          <p:cNvPr id="16" name="Bilde 15" descr="Et bilde som inneholder tekst, plakat, pattedyr&#10;&#10;Automatisk generert beskrivelse">
            <a:extLst>
              <a:ext uri="{FF2B5EF4-FFF2-40B4-BE49-F238E27FC236}">
                <a16:creationId xmlns:a16="http://schemas.microsoft.com/office/drawing/2014/main" id="{EB3EFC0A-1BE1-AE7A-AD5C-065414E130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468" y="5149858"/>
            <a:ext cx="1129064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4342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med bilde og Engelsk logo bunn">
    <p:bg>
      <p:bgPr>
        <a:solidFill>
          <a:srgbClr val="F7F8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C4EC3FD5-98C0-912F-FEFC-19770577C8A7}"/>
              </a:ext>
            </a:extLst>
          </p:cNvPr>
          <p:cNvSpPr/>
          <p:nvPr userDrawn="1"/>
        </p:nvSpPr>
        <p:spPr>
          <a:xfrm>
            <a:off x="-2" y="4878000"/>
            <a:ext cx="12196800" cy="1980000"/>
          </a:xfrm>
          <a:prstGeom prst="rect">
            <a:avLst/>
          </a:prstGeom>
          <a:solidFill>
            <a:srgbClr val="EAEA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1212AA3B-D695-9C53-0737-F797C2E036C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8264" cy="4878000"/>
          </a:xfrm>
          <a:custGeom>
            <a:avLst/>
            <a:gdLst>
              <a:gd name="connsiteX0" fmla="*/ 0 w 7110412"/>
              <a:gd name="connsiteY0" fmla="*/ 0 h 5413829"/>
              <a:gd name="connsiteX1" fmla="*/ 7110412 w 7110412"/>
              <a:gd name="connsiteY1" fmla="*/ 0 h 5413829"/>
              <a:gd name="connsiteX2" fmla="*/ 7110412 w 7110412"/>
              <a:gd name="connsiteY2" fmla="*/ 5413829 h 5413829"/>
              <a:gd name="connsiteX3" fmla="*/ 0 w 7110412"/>
              <a:gd name="connsiteY3" fmla="*/ 5413829 h 541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10412" h="5413829">
                <a:moveTo>
                  <a:pt x="0" y="0"/>
                </a:moveTo>
                <a:lnTo>
                  <a:pt x="7110412" y="0"/>
                </a:lnTo>
                <a:lnTo>
                  <a:pt x="7110412" y="5413829"/>
                </a:lnTo>
                <a:lnTo>
                  <a:pt x="0" y="5413829"/>
                </a:lnTo>
                <a:close/>
              </a:path>
            </a:pathLst>
          </a:custGeom>
          <a:solidFill>
            <a:srgbClr val="93B4CC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US" dirty="0" err="1"/>
              <a:t>Klikk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symbol for å </a:t>
            </a:r>
            <a:r>
              <a:rPr lang="en-US" dirty="0" err="1"/>
              <a:t>sette</a:t>
            </a:r>
            <a:r>
              <a:rPr lang="en-US" dirty="0"/>
              <a:t> inn </a:t>
            </a:r>
            <a:r>
              <a:rPr lang="en-US" dirty="0" err="1"/>
              <a:t>bilde</a:t>
            </a:r>
            <a:endParaRPr lang="en-US" dirty="0"/>
          </a:p>
        </p:txBody>
      </p:sp>
      <p:pic>
        <p:nvPicPr>
          <p:cNvPr id="3" name="Bilde 2" descr="Et bilde som inneholder tekst, plakat, pattedyr, bjørn">
            <a:extLst>
              <a:ext uri="{FF2B5EF4-FFF2-40B4-BE49-F238E27FC236}">
                <a16:creationId xmlns:a16="http://schemas.microsoft.com/office/drawing/2014/main" id="{69678C96-EB50-58F0-8E81-F60807844E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237" y="5149858"/>
            <a:ext cx="1131526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019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med logo topp">
    <p:bg>
      <p:bgPr>
        <a:solidFill>
          <a:srgbClr val="F7F8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 descr="Et bilde som inneholder tekst">
            <a:extLst>
              <a:ext uri="{FF2B5EF4-FFF2-40B4-BE49-F238E27FC236}">
                <a16:creationId xmlns:a16="http://schemas.microsoft.com/office/drawing/2014/main" id="{5E0911CE-3F50-2EE9-78E2-CF1AD5E412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654" y="331347"/>
            <a:ext cx="611187" cy="65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13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med logo topp høyre">
    <p:bg>
      <p:bgPr>
        <a:solidFill>
          <a:srgbClr val="F7F8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tekst">
            <a:extLst>
              <a:ext uri="{FF2B5EF4-FFF2-40B4-BE49-F238E27FC236}">
                <a16:creationId xmlns:a16="http://schemas.microsoft.com/office/drawing/2014/main" id="{60836978-0124-30A9-47A5-D8890F28A1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815" y="331347"/>
            <a:ext cx="611187" cy="65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6507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B! BRUK AV FARGER">
    <p:bg>
      <p:bgPr>
        <a:solidFill>
          <a:srgbClr val="F7F8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tekst, skjermbilde, Font, design&#10;&#10;Automatisk generert beskrivelse">
            <a:extLst>
              <a:ext uri="{FF2B5EF4-FFF2-40B4-BE49-F238E27FC236}">
                <a16:creationId xmlns:a16="http://schemas.microsoft.com/office/drawing/2014/main" id="{E1A655E1-CB37-DBCA-A1F5-24647F5193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968" y="0"/>
            <a:ext cx="109040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8734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5264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 Engel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D5073942-E7F3-971F-2955-56605E42A876}"/>
              </a:ext>
            </a:extLst>
          </p:cNvPr>
          <p:cNvSpPr/>
          <p:nvPr userDrawn="1"/>
        </p:nvSpPr>
        <p:spPr>
          <a:xfrm>
            <a:off x="0" y="4878000"/>
            <a:ext cx="12192001" cy="1980000"/>
          </a:xfrm>
          <a:prstGeom prst="rect">
            <a:avLst/>
          </a:prstGeom>
          <a:solidFill>
            <a:srgbClr val="EAEA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A15724A-54C6-3F9D-2C45-78A01782C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25" y="1239527"/>
            <a:ext cx="7265926" cy="1789812"/>
          </a:xfrm>
        </p:spPr>
        <p:txBody>
          <a:bodyPr anchor="t">
            <a:normAutofit/>
          </a:bodyPr>
          <a:lstStyle>
            <a:lvl1pPr>
              <a:defRPr sz="4000" b="0" i="0">
                <a:solidFill>
                  <a:schemeClr val="bg1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ID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5202C5F3-E36F-32D3-17E8-8BA45650E0B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25745" y="3175914"/>
            <a:ext cx="7228606" cy="310896"/>
          </a:xfrm>
        </p:spPr>
        <p:txBody>
          <a:bodyPr>
            <a:noAutofit/>
          </a:bodyPr>
          <a:lstStyle>
            <a:lvl1pPr>
              <a:defRPr sz="1600" b="1">
                <a:solidFill>
                  <a:schemeClr val="bg1"/>
                </a:solidFill>
                <a:effectLst/>
                <a:latin typeface="+mj-lt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>
              <a:defRPr sz="1200">
                <a:solidFill>
                  <a:schemeClr val="accent5"/>
                </a:solidFill>
              </a:defRPr>
            </a:lvl2pPr>
            <a:lvl3pPr>
              <a:defRPr sz="1200">
                <a:solidFill>
                  <a:schemeClr val="accent5"/>
                </a:solidFill>
              </a:defRPr>
            </a:lvl3pPr>
            <a:lvl4pPr>
              <a:defRPr sz="1200">
                <a:solidFill>
                  <a:schemeClr val="accent5"/>
                </a:solidFill>
              </a:defRPr>
            </a:lvl4pPr>
            <a:lvl5pPr>
              <a:defRPr sz="12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127C6DC8-B4C9-0335-5C05-E3B0093B4CE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19249" y="5602385"/>
            <a:ext cx="9377883" cy="531229"/>
          </a:xfrm>
        </p:spPr>
        <p:txBody>
          <a:bodyPr>
            <a:noAutofit/>
          </a:bodyPr>
          <a:lstStyle>
            <a:lvl1pPr>
              <a:defRPr sz="2800" b="0">
                <a:solidFill>
                  <a:srgbClr val="00636B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200">
                <a:solidFill>
                  <a:schemeClr val="accent5"/>
                </a:solidFill>
              </a:defRPr>
            </a:lvl2pPr>
            <a:lvl3pPr>
              <a:defRPr sz="1200">
                <a:solidFill>
                  <a:schemeClr val="accent5"/>
                </a:solidFill>
              </a:defRPr>
            </a:lvl3pPr>
            <a:lvl4pPr>
              <a:defRPr sz="1200">
                <a:solidFill>
                  <a:schemeClr val="accent5"/>
                </a:solidFill>
              </a:defRPr>
            </a:lvl4pPr>
            <a:lvl5pPr>
              <a:defRPr sz="12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Bilde 12" descr="Et bilde som inneholder tekst, plakat, pattedyr, bjørn">
            <a:extLst>
              <a:ext uri="{FF2B5EF4-FFF2-40B4-BE49-F238E27FC236}">
                <a16:creationId xmlns:a16="http://schemas.microsoft.com/office/drawing/2014/main" id="{496BB237-222C-A895-0FEC-9E8E6D3E9F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88" y="5094000"/>
            <a:ext cx="1216392" cy="1548000"/>
          </a:xfrm>
          <a:prstGeom prst="rect">
            <a:avLst/>
          </a:prstGeom>
        </p:spPr>
      </p:pic>
      <p:pic>
        <p:nvPicPr>
          <p:cNvPr id="2" name="Bilde 1" descr="Et bilde som inneholder tekst, pattedyr, bjørn&#10;&#10;Automatisk generert beskrivelse">
            <a:extLst>
              <a:ext uri="{FF2B5EF4-FFF2-40B4-BE49-F238E27FC236}">
                <a16:creationId xmlns:a16="http://schemas.microsoft.com/office/drawing/2014/main" id="{EBC418CE-14E7-0D93-7586-F8C2CDBF2F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42"/>
          <a:stretch/>
        </p:blipFill>
        <p:spPr>
          <a:xfrm>
            <a:off x="7810056" y="1055433"/>
            <a:ext cx="3656843" cy="3098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509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 med norsk logo og bilde">
    <p:bg>
      <p:bgPr>
        <a:solidFill>
          <a:srgbClr val="F7F8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1">
            <a:extLst>
              <a:ext uri="{FF2B5EF4-FFF2-40B4-BE49-F238E27FC236}">
                <a16:creationId xmlns:a16="http://schemas.microsoft.com/office/drawing/2014/main" id="{7631803F-2D5F-8502-1748-A8BDFF24A68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1" cy="4878000"/>
          </a:xfrm>
          <a:custGeom>
            <a:avLst/>
            <a:gdLst>
              <a:gd name="connsiteX0" fmla="*/ 0 w 12192001"/>
              <a:gd name="connsiteY0" fmla="*/ 0 h 6858000"/>
              <a:gd name="connsiteX1" fmla="*/ 12192001 w 12192001"/>
              <a:gd name="connsiteY1" fmla="*/ 0 h 6858000"/>
              <a:gd name="connsiteX2" fmla="*/ 12192001 w 12192001"/>
              <a:gd name="connsiteY2" fmla="*/ 6858000 h 6858000"/>
              <a:gd name="connsiteX3" fmla="*/ 0 w 1219200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1" h="6858000">
                <a:moveTo>
                  <a:pt x="0" y="0"/>
                </a:moveTo>
                <a:lnTo>
                  <a:pt x="12192001" y="0"/>
                </a:lnTo>
                <a:lnTo>
                  <a:pt x="1219200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93B4CC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US" dirty="0" err="1"/>
              <a:t>Klikk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symbol for å </a:t>
            </a:r>
            <a:r>
              <a:rPr lang="en-US" dirty="0" err="1"/>
              <a:t>sette</a:t>
            </a:r>
            <a:r>
              <a:rPr lang="en-US" dirty="0"/>
              <a:t> inn </a:t>
            </a:r>
            <a:r>
              <a:rPr lang="en-US" dirty="0" err="1"/>
              <a:t>bilde</a:t>
            </a:r>
            <a:endParaRPr lang="en-US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6335C322-98CB-AC96-363E-F2E20E698B4E}"/>
              </a:ext>
            </a:extLst>
          </p:cNvPr>
          <p:cNvSpPr/>
          <p:nvPr userDrawn="1"/>
        </p:nvSpPr>
        <p:spPr>
          <a:xfrm>
            <a:off x="0" y="4878000"/>
            <a:ext cx="12196800" cy="1980000"/>
          </a:xfrm>
          <a:prstGeom prst="rect">
            <a:avLst/>
          </a:prstGeom>
          <a:solidFill>
            <a:srgbClr val="EAEA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D9E61A5-AACD-6438-1A5A-D9A5A15D4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1964" y="5180455"/>
            <a:ext cx="9374600" cy="937615"/>
          </a:xfrm>
        </p:spPr>
        <p:txBody>
          <a:bodyPr anchor="t">
            <a:normAutofit/>
          </a:bodyPr>
          <a:lstStyle>
            <a:lvl1pPr>
              <a:defRPr sz="2800" b="0" i="0">
                <a:solidFill>
                  <a:srgbClr val="103B33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ID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91586E9B-BC0C-270E-EB30-D78448BE353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21964" y="6118070"/>
            <a:ext cx="9374600" cy="310896"/>
          </a:xfrm>
        </p:spPr>
        <p:txBody>
          <a:bodyPr>
            <a:noAutofit/>
          </a:bodyPr>
          <a:lstStyle>
            <a:lvl1pPr>
              <a:defRPr sz="1600" b="1">
                <a:solidFill>
                  <a:srgbClr val="00636B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200">
                <a:solidFill>
                  <a:schemeClr val="accent5"/>
                </a:solidFill>
              </a:defRPr>
            </a:lvl2pPr>
            <a:lvl3pPr>
              <a:defRPr sz="1200">
                <a:solidFill>
                  <a:schemeClr val="accent5"/>
                </a:solidFill>
              </a:defRPr>
            </a:lvl3pPr>
            <a:lvl4pPr>
              <a:defRPr sz="1200">
                <a:solidFill>
                  <a:schemeClr val="accent5"/>
                </a:solidFill>
              </a:defRPr>
            </a:lvl4pPr>
            <a:lvl5pPr>
              <a:defRPr sz="12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6" name="Bilde 15" descr="Et bilde som inneholder tekst, plakat, pattedyr&#10;&#10;Automatisk generert beskrivelse">
            <a:extLst>
              <a:ext uri="{FF2B5EF4-FFF2-40B4-BE49-F238E27FC236}">
                <a16:creationId xmlns:a16="http://schemas.microsoft.com/office/drawing/2014/main" id="{9FC17A07-F8BC-0A9D-CB22-D25760A3AD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88" y="5094000"/>
            <a:ext cx="1213740" cy="15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859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 med engelsk logo og bilde">
    <p:bg>
      <p:bgPr>
        <a:solidFill>
          <a:srgbClr val="F7F8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7DCB5E7C-A022-00BF-EBA1-9848F02012D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4800" y="0"/>
            <a:ext cx="12196800" cy="4878000"/>
          </a:xfrm>
          <a:custGeom>
            <a:avLst/>
            <a:gdLst>
              <a:gd name="connsiteX0" fmla="*/ 0 w 12192001"/>
              <a:gd name="connsiteY0" fmla="*/ 0 h 6858000"/>
              <a:gd name="connsiteX1" fmla="*/ 12192001 w 12192001"/>
              <a:gd name="connsiteY1" fmla="*/ 0 h 6858000"/>
              <a:gd name="connsiteX2" fmla="*/ 12192001 w 12192001"/>
              <a:gd name="connsiteY2" fmla="*/ 6858000 h 6858000"/>
              <a:gd name="connsiteX3" fmla="*/ 0 w 1219200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1" h="6858000">
                <a:moveTo>
                  <a:pt x="0" y="0"/>
                </a:moveTo>
                <a:lnTo>
                  <a:pt x="12192001" y="0"/>
                </a:lnTo>
                <a:lnTo>
                  <a:pt x="1219200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93B4CC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US" dirty="0" err="1"/>
              <a:t>Klikk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symbol for å </a:t>
            </a:r>
            <a:r>
              <a:rPr lang="en-US" dirty="0" err="1"/>
              <a:t>sette</a:t>
            </a:r>
            <a:r>
              <a:rPr lang="en-US" dirty="0"/>
              <a:t> inn </a:t>
            </a:r>
            <a:r>
              <a:rPr lang="en-US" dirty="0" err="1"/>
              <a:t>bilde</a:t>
            </a:r>
            <a:endParaRPr lang="en-US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10812784-58B2-F486-538C-229B142BD959}"/>
              </a:ext>
            </a:extLst>
          </p:cNvPr>
          <p:cNvSpPr/>
          <p:nvPr userDrawn="1"/>
        </p:nvSpPr>
        <p:spPr>
          <a:xfrm>
            <a:off x="-1" y="4878000"/>
            <a:ext cx="12196800" cy="1980000"/>
          </a:xfrm>
          <a:prstGeom prst="rect">
            <a:avLst/>
          </a:prstGeom>
          <a:solidFill>
            <a:srgbClr val="EAEA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DDB55C6-5640-5EFE-751A-2F3299BCC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1964" y="5180455"/>
            <a:ext cx="9374600" cy="937615"/>
          </a:xfrm>
        </p:spPr>
        <p:txBody>
          <a:bodyPr anchor="t">
            <a:normAutofit/>
          </a:bodyPr>
          <a:lstStyle>
            <a:lvl1pPr>
              <a:defRPr sz="2800" b="0" i="0">
                <a:solidFill>
                  <a:srgbClr val="103B33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ID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008AEBFA-158A-2AD9-05A8-D1E068ED845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21964" y="6118070"/>
            <a:ext cx="9374600" cy="310896"/>
          </a:xfrm>
        </p:spPr>
        <p:txBody>
          <a:bodyPr>
            <a:noAutofit/>
          </a:bodyPr>
          <a:lstStyle>
            <a:lvl1pPr>
              <a:defRPr sz="1600" b="1">
                <a:solidFill>
                  <a:srgbClr val="00636B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200">
                <a:solidFill>
                  <a:schemeClr val="accent5"/>
                </a:solidFill>
              </a:defRPr>
            </a:lvl2pPr>
            <a:lvl3pPr>
              <a:defRPr sz="1200">
                <a:solidFill>
                  <a:schemeClr val="accent5"/>
                </a:solidFill>
              </a:defRPr>
            </a:lvl3pPr>
            <a:lvl4pPr>
              <a:defRPr sz="1200">
                <a:solidFill>
                  <a:schemeClr val="accent5"/>
                </a:solidFill>
              </a:defRPr>
            </a:lvl4pPr>
            <a:lvl5pPr>
              <a:defRPr sz="12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8" name="Bilde 17" descr="Et bilde som inneholder tekst, plakat, pattedyr, bjørn">
            <a:extLst>
              <a:ext uri="{FF2B5EF4-FFF2-40B4-BE49-F238E27FC236}">
                <a16:creationId xmlns:a16="http://schemas.microsoft.com/office/drawing/2014/main" id="{99772376-CC6B-ECB7-DC67-72F995AA8F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88" y="5094000"/>
            <a:ext cx="1216392" cy="15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3034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sside">
    <p:bg>
      <p:bgPr>
        <a:solidFill>
          <a:srgbClr val="F7F8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>
            <a:extLst>
              <a:ext uri="{FF2B5EF4-FFF2-40B4-BE49-F238E27FC236}">
                <a16:creationId xmlns:a16="http://schemas.microsoft.com/office/drawing/2014/main" id="{9C048F54-DBCE-18ED-AE2E-D88DD5994FDE}"/>
              </a:ext>
            </a:extLst>
          </p:cNvPr>
          <p:cNvSpPr/>
          <p:nvPr userDrawn="1"/>
        </p:nvSpPr>
        <p:spPr>
          <a:xfrm>
            <a:off x="0" y="1"/>
            <a:ext cx="12267773" cy="1371600"/>
          </a:xfrm>
          <a:prstGeom prst="rect">
            <a:avLst/>
          </a:prstGeom>
          <a:solidFill>
            <a:srgbClr val="EAEA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41CCFFFB-4FFB-660B-8551-172EA403081B}"/>
              </a:ext>
            </a:extLst>
          </p:cNvPr>
          <p:cNvSpPr/>
          <p:nvPr userDrawn="1"/>
        </p:nvSpPr>
        <p:spPr>
          <a:xfrm>
            <a:off x="-12273" y="1371601"/>
            <a:ext cx="12267773" cy="5486400"/>
          </a:xfrm>
          <a:prstGeom prst="rect">
            <a:avLst/>
          </a:prstGeom>
          <a:solidFill>
            <a:srgbClr val="F7F8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46410806-C616-7664-E697-5D6A57EBA5D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88425" y="347113"/>
            <a:ext cx="11492304" cy="310896"/>
          </a:xfrm>
        </p:spPr>
        <p:txBody>
          <a:bodyPr>
            <a:noAutofit/>
          </a:bodyPr>
          <a:lstStyle>
            <a:lvl1pPr>
              <a:defRPr sz="1600" b="1">
                <a:solidFill>
                  <a:srgbClr val="103B33"/>
                </a:solidFill>
                <a:latin typeface="+mj-lt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>
              <a:defRPr sz="1200">
                <a:solidFill>
                  <a:schemeClr val="accent5"/>
                </a:solidFill>
              </a:defRPr>
            </a:lvl2pPr>
            <a:lvl3pPr>
              <a:defRPr sz="1200">
                <a:solidFill>
                  <a:schemeClr val="accent5"/>
                </a:solidFill>
              </a:defRPr>
            </a:lvl3pPr>
            <a:lvl4pPr>
              <a:defRPr sz="1200">
                <a:solidFill>
                  <a:schemeClr val="accent5"/>
                </a:solidFill>
              </a:defRPr>
            </a:lvl4pPr>
            <a:lvl5pPr>
              <a:defRPr sz="12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AEAA557-A8A7-77B2-BDB4-39DF4A762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25" y="685801"/>
            <a:ext cx="11492304" cy="630216"/>
          </a:xfrm>
        </p:spPr>
        <p:txBody>
          <a:bodyPr anchor="t">
            <a:normAutofit/>
          </a:bodyPr>
          <a:lstStyle>
            <a:lvl1pPr>
              <a:defRPr sz="2800" b="0" i="0">
                <a:solidFill>
                  <a:srgbClr val="00636B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ID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87DE6491-8B19-0A1F-1ED0-084BB70BDE3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88425" y="1774297"/>
            <a:ext cx="11492304" cy="310896"/>
          </a:xfrm>
        </p:spPr>
        <p:txBody>
          <a:bodyPr>
            <a:noAutofit/>
          </a:bodyPr>
          <a:lstStyle>
            <a:lvl1pPr>
              <a:defRPr sz="1600" b="1">
                <a:solidFill>
                  <a:srgbClr val="00636B"/>
                </a:solidFill>
                <a:latin typeface="+mj-lt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>
              <a:defRPr sz="1200">
                <a:solidFill>
                  <a:schemeClr val="accent5"/>
                </a:solidFill>
              </a:defRPr>
            </a:lvl2pPr>
            <a:lvl3pPr>
              <a:defRPr sz="1200">
                <a:solidFill>
                  <a:schemeClr val="accent5"/>
                </a:solidFill>
              </a:defRPr>
            </a:lvl3pPr>
            <a:lvl4pPr>
              <a:defRPr sz="1200">
                <a:solidFill>
                  <a:schemeClr val="accent5"/>
                </a:solidFill>
              </a:defRPr>
            </a:lvl4pPr>
            <a:lvl5pPr>
              <a:defRPr sz="12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5685D8D6-54CF-2C1F-C734-5B18DF6BE50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88425" y="2280545"/>
            <a:ext cx="11492304" cy="3891653"/>
          </a:xfrm>
        </p:spPr>
        <p:txBody>
          <a:bodyPr>
            <a:noAutofit/>
          </a:bodyPr>
          <a:lstStyle>
            <a:lvl1pPr>
              <a:defRPr sz="1200" b="0">
                <a:solidFill>
                  <a:srgbClr val="103B33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200">
                <a:solidFill>
                  <a:schemeClr val="accent5"/>
                </a:solidFill>
              </a:defRPr>
            </a:lvl2pPr>
            <a:lvl3pPr>
              <a:defRPr sz="1200">
                <a:solidFill>
                  <a:schemeClr val="accent5"/>
                </a:solidFill>
              </a:defRPr>
            </a:lvl3pPr>
            <a:lvl4pPr>
              <a:defRPr sz="1200">
                <a:solidFill>
                  <a:schemeClr val="accent5"/>
                </a:solidFill>
              </a:defRPr>
            </a:lvl4pPr>
            <a:lvl5pPr>
              <a:defRPr sz="12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6" name="Bilde 15" descr="Et bilde som inneholder tekst">
            <a:extLst>
              <a:ext uri="{FF2B5EF4-FFF2-40B4-BE49-F238E27FC236}">
                <a16:creationId xmlns:a16="http://schemas.microsoft.com/office/drawing/2014/main" id="{45CAE2E4-EB73-9D39-1E23-E7EC9F561C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815" y="331347"/>
            <a:ext cx="611187" cy="65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943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sside med innrykk">
    <p:bg>
      <p:bgPr>
        <a:solidFill>
          <a:srgbClr val="F7F8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>
            <a:extLst>
              <a:ext uri="{FF2B5EF4-FFF2-40B4-BE49-F238E27FC236}">
                <a16:creationId xmlns:a16="http://schemas.microsoft.com/office/drawing/2014/main" id="{9C048F54-DBCE-18ED-AE2E-D88DD5994FDE}"/>
              </a:ext>
            </a:extLst>
          </p:cNvPr>
          <p:cNvSpPr/>
          <p:nvPr userDrawn="1"/>
        </p:nvSpPr>
        <p:spPr>
          <a:xfrm>
            <a:off x="0" y="1"/>
            <a:ext cx="12267773" cy="1371600"/>
          </a:xfrm>
          <a:prstGeom prst="rect">
            <a:avLst/>
          </a:prstGeom>
          <a:solidFill>
            <a:srgbClr val="EAEA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41CCFFFB-4FFB-660B-8551-172EA403081B}"/>
              </a:ext>
            </a:extLst>
          </p:cNvPr>
          <p:cNvSpPr/>
          <p:nvPr userDrawn="1"/>
        </p:nvSpPr>
        <p:spPr>
          <a:xfrm>
            <a:off x="-12273" y="1371601"/>
            <a:ext cx="12267773" cy="5486400"/>
          </a:xfrm>
          <a:prstGeom prst="rect">
            <a:avLst/>
          </a:prstGeom>
          <a:solidFill>
            <a:srgbClr val="F7F8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46410806-C616-7664-E697-5D6A57EBA5D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88425" y="347113"/>
            <a:ext cx="11492304" cy="310896"/>
          </a:xfrm>
        </p:spPr>
        <p:txBody>
          <a:bodyPr>
            <a:noAutofit/>
          </a:bodyPr>
          <a:lstStyle>
            <a:lvl1pPr>
              <a:defRPr sz="1600" b="1">
                <a:solidFill>
                  <a:srgbClr val="103B33"/>
                </a:solidFill>
                <a:latin typeface="+mj-lt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>
              <a:defRPr sz="1200">
                <a:solidFill>
                  <a:schemeClr val="accent5"/>
                </a:solidFill>
              </a:defRPr>
            </a:lvl2pPr>
            <a:lvl3pPr>
              <a:defRPr sz="1200">
                <a:solidFill>
                  <a:schemeClr val="accent5"/>
                </a:solidFill>
              </a:defRPr>
            </a:lvl3pPr>
            <a:lvl4pPr>
              <a:defRPr sz="1200">
                <a:solidFill>
                  <a:schemeClr val="accent5"/>
                </a:solidFill>
              </a:defRPr>
            </a:lvl4pPr>
            <a:lvl5pPr>
              <a:defRPr sz="12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AEAA557-A8A7-77B2-BDB4-39DF4A762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25" y="685801"/>
            <a:ext cx="11492304" cy="630216"/>
          </a:xfrm>
        </p:spPr>
        <p:txBody>
          <a:bodyPr anchor="t">
            <a:normAutofit/>
          </a:bodyPr>
          <a:lstStyle>
            <a:lvl1pPr>
              <a:defRPr sz="2800" b="0" i="0">
                <a:solidFill>
                  <a:srgbClr val="00636B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ID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87DE6491-8B19-0A1F-1ED0-084BB70BDE3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88425" y="1774297"/>
            <a:ext cx="11492304" cy="310896"/>
          </a:xfrm>
        </p:spPr>
        <p:txBody>
          <a:bodyPr>
            <a:noAutofit/>
          </a:bodyPr>
          <a:lstStyle>
            <a:lvl1pPr>
              <a:defRPr sz="1600" b="1">
                <a:solidFill>
                  <a:srgbClr val="93B4CC"/>
                </a:solidFill>
                <a:latin typeface="+mj-lt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>
              <a:defRPr sz="1200">
                <a:solidFill>
                  <a:schemeClr val="accent5"/>
                </a:solidFill>
              </a:defRPr>
            </a:lvl2pPr>
            <a:lvl3pPr>
              <a:defRPr sz="1200">
                <a:solidFill>
                  <a:schemeClr val="accent5"/>
                </a:solidFill>
              </a:defRPr>
            </a:lvl3pPr>
            <a:lvl4pPr>
              <a:defRPr sz="1200">
                <a:solidFill>
                  <a:schemeClr val="accent5"/>
                </a:solidFill>
              </a:defRPr>
            </a:lvl4pPr>
            <a:lvl5pPr>
              <a:defRPr sz="12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5685D8D6-54CF-2C1F-C734-5B18DF6BE50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88425" y="2280545"/>
            <a:ext cx="11492304" cy="3891653"/>
          </a:xfrm>
        </p:spPr>
        <p:txBody>
          <a:bodyPr>
            <a:noAutofit/>
          </a:bodyPr>
          <a:lstStyle>
            <a:lvl1pPr marL="361950" indent="-273050">
              <a:buClr>
                <a:srgbClr val="EC7D30"/>
              </a:buClr>
              <a:buSzPct val="125000"/>
              <a:buFont typeface="Wingdings" panose="05000000000000000000" pitchFamily="2" charset="2"/>
              <a:buChar char="ü"/>
              <a:defRPr sz="1200" b="0">
                <a:solidFill>
                  <a:srgbClr val="103B33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200">
                <a:solidFill>
                  <a:schemeClr val="accent5"/>
                </a:solidFill>
              </a:defRPr>
            </a:lvl2pPr>
            <a:lvl3pPr>
              <a:defRPr sz="1200">
                <a:solidFill>
                  <a:schemeClr val="accent5"/>
                </a:solidFill>
              </a:defRPr>
            </a:lvl3pPr>
            <a:lvl4pPr>
              <a:defRPr sz="1200">
                <a:solidFill>
                  <a:schemeClr val="accent5"/>
                </a:solidFill>
              </a:defRPr>
            </a:lvl4pPr>
            <a:lvl5pPr>
              <a:defRPr sz="12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6" name="Bilde 15" descr="Et bilde som inneholder tekst">
            <a:extLst>
              <a:ext uri="{FF2B5EF4-FFF2-40B4-BE49-F238E27FC236}">
                <a16:creationId xmlns:a16="http://schemas.microsoft.com/office/drawing/2014/main" id="{45CAE2E4-EB73-9D39-1E23-E7EC9F561C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815" y="331347"/>
            <a:ext cx="611187" cy="65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186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sside med to kolonner">
    <p:bg>
      <p:bgPr>
        <a:solidFill>
          <a:srgbClr val="F7F8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>
            <a:extLst>
              <a:ext uri="{FF2B5EF4-FFF2-40B4-BE49-F238E27FC236}">
                <a16:creationId xmlns:a16="http://schemas.microsoft.com/office/drawing/2014/main" id="{9C048F54-DBCE-18ED-AE2E-D88DD5994FDE}"/>
              </a:ext>
            </a:extLst>
          </p:cNvPr>
          <p:cNvSpPr/>
          <p:nvPr userDrawn="1"/>
        </p:nvSpPr>
        <p:spPr>
          <a:xfrm>
            <a:off x="0" y="1"/>
            <a:ext cx="12267773" cy="1371600"/>
          </a:xfrm>
          <a:prstGeom prst="rect">
            <a:avLst/>
          </a:prstGeom>
          <a:solidFill>
            <a:srgbClr val="EAEA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41CCFFFB-4FFB-660B-8551-172EA403081B}"/>
              </a:ext>
            </a:extLst>
          </p:cNvPr>
          <p:cNvSpPr/>
          <p:nvPr userDrawn="1"/>
        </p:nvSpPr>
        <p:spPr>
          <a:xfrm>
            <a:off x="-12273" y="1371601"/>
            <a:ext cx="12267773" cy="5486400"/>
          </a:xfrm>
          <a:prstGeom prst="rect">
            <a:avLst/>
          </a:prstGeom>
          <a:solidFill>
            <a:srgbClr val="F7F8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46410806-C616-7664-E697-5D6A57EBA5D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88425" y="347113"/>
            <a:ext cx="11492304" cy="310896"/>
          </a:xfrm>
        </p:spPr>
        <p:txBody>
          <a:bodyPr>
            <a:noAutofit/>
          </a:bodyPr>
          <a:lstStyle>
            <a:lvl1pPr>
              <a:defRPr sz="1600" b="1">
                <a:solidFill>
                  <a:srgbClr val="103B33"/>
                </a:solidFill>
                <a:latin typeface="+mj-lt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>
              <a:defRPr sz="1200">
                <a:solidFill>
                  <a:schemeClr val="accent5"/>
                </a:solidFill>
              </a:defRPr>
            </a:lvl2pPr>
            <a:lvl3pPr>
              <a:defRPr sz="1200">
                <a:solidFill>
                  <a:schemeClr val="accent5"/>
                </a:solidFill>
              </a:defRPr>
            </a:lvl3pPr>
            <a:lvl4pPr>
              <a:defRPr sz="1200">
                <a:solidFill>
                  <a:schemeClr val="accent5"/>
                </a:solidFill>
              </a:defRPr>
            </a:lvl4pPr>
            <a:lvl5pPr>
              <a:defRPr sz="12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AEAA557-A8A7-77B2-BDB4-39DF4A762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25" y="685801"/>
            <a:ext cx="11492304" cy="630216"/>
          </a:xfrm>
        </p:spPr>
        <p:txBody>
          <a:bodyPr anchor="t">
            <a:normAutofit/>
          </a:bodyPr>
          <a:lstStyle>
            <a:lvl1pPr>
              <a:defRPr sz="2800" b="0" i="0">
                <a:solidFill>
                  <a:srgbClr val="00636B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ID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87DE6491-8B19-0A1F-1ED0-084BB70BDE3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88425" y="1774297"/>
            <a:ext cx="11492304" cy="310896"/>
          </a:xfrm>
        </p:spPr>
        <p:txBody>
          <a:bodyPr>
            <a:noAutofit/>
          </a:bodyPr>
          <a:lstStyle>
            <a:lvl1pPr>
              <a:defRPr sz="1600" b="1">
                <a:solidFill>
                  <a:srgbClr val="00636B"/>
                </a:solidFill>
                <a:latin typeface="+mj-lt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>
              <a:defRPr sz="1200">
                <a:solidFill>
                  <a:schemeClr val="accent5"/>
                </a:solidFill>
              </a:defRPr>
            </a:lvl2pPr>
            <a:lvl3pPr>
              <a:defRPr sz="1200">
                <a:solidFill>
                  <a:schemeClr val="accent5"/>
                </a:solidFill>
              </a:defRPr>
            </a:lvl3pPr>
            <a:lvl4pPr>
              <a:defRPr sz="1200">
                <a:solidFill>
                  <a:schemeClr val="accent5"/>
                </a:solidFill>
              </a:defRPr>
            </a:lvl4pPr>
            <a:lvl5pPr>
              <a:defRPr sz="12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6" name="Bilde 15" descr="Et bilde som inneholder tekst">
            <a:extLst>
              <a:ext uri="{FF2B5EF4-FFF2-40B4-BE49-F238E27FC236}">
                <a16:creationId xmlns:a16="http://schemas.microsoft.com/office/drawing/2014/main" id="{45CAE2E4-EB73-9D39-1E23-E7EC9F561C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815" y="331347"/>
            <a:ext cx="611187" cy="653323"/>
          </a:xfrm>
          <a:prstGeom prst="rect">
            <a:avLst/>
          </a:prstGeo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BE427517-12E3-08A6-A884-AF87479DAEB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87095" y="2280545"/>
            <a:ext cx="5448543" cy="3891653"/>
          </a:xfrm>
        </p:spPr>
        <p:txBody>
          <a:bodyPr>
            <a:noAutofit/>
          </a:bodyPr>
          <a:lstStyle>
            <a:lvl1pPr>
              <a:defRPr sz="1200" b="0">
                <a:solidFill>
                  <a:srgbClr val="103B33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200">
                <a:solidFill>
                  <a:schemeClr val="accent5"/>
                </a:solidFill>
              </a:defRPr>
            </a:lvl2pPr>
            <a:lvl3pPr>
              <a:defRPr sz="1200">
                <a:solidFill>
                  <a:schemeClr val="accent5"/>
                </a:solidFill>
              </a:defRPr>
            </a:lvl3pPr>
            <a:lvl4pPr>
              <a:defRPr sz="1200">
                <a:solidFill>
                  <a:schemeClr val="accent5"/>
                </a:solidFill>
              </a:defRPr>
            </a:lvl4pPr>
            <a:lvl5pPr>
              <a:defRPr sz="12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C0AB392-305B-978F-375C-C006EC96018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456363" y="2280545"/>
            <a:ext cx="5336640" cy="3891653"/>
          </a:xfrm>
        </p:spPr>
        <p:txBody>
          <a:bodyPr>
            <a:noAutofit/>
          </a:bodyPr>
          <a:lstStyle>
            <a:lvl1pPr>
              <a:defRPr sz="1200" b="0">
                <a:solidFill>
                  <a:srgbClr val="103B33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200">
                <a:solidFill>
                  <a:schemeClr val="accent5"/>
                </a:solidFill>
              </a:defRPr>
            </a:lvl2pPr>
            <a:lvl3pPr>
              <a:defRPr sz="1200">
                <a:solidFill>
                  <a:schemeClr val="accent5"/>
                </a:solidFill>
              </a:defRPr>
            </a:lvl3pPr>
            <a:lvl4pPr>
              <a:defRPr sz="1200">
                <a:solidFill>
                  <a:schemeClr val="accent5"/>
                </a:solidFill>
              </a:defRPr>
            </a:lvl4pPr>
            <a:lvl5pPr>
              <a:defRPr sz="12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3582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sside med to kolonner og innrykk">
    <p:bg>
      <p:bgPr>
        <a:solidFill>
          <a:srgbClr val="F7F8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>
            <a:extLst>
              <a:ext uri="{FF2B5EF4-FFF2-40B4-BE49-F238E27FC236}">
                <a16:creationId xmlns:a16="http://schemas.microsoft.com/office/drawing/2014/main" id="{9C048F54-DBCE-18ED-AE2E-D88DD5994FDE}"/>
              </a:ext>
            </a:extLst>
          </p:cNvPr>
          <p:cNvSpPr/>
          <p:nvPr userDrawn="1"/>
        </p:nvSpPr>
        <p:spPr>
          <a:xfrm>
            <a:off x="0" y="1"/>
            <a:ext cx="12267773" cy="1371600"/>
          </a:xfrm>
          <a:prstGeom prst="rect">
            <a:avLst/>
          </a:prstGeom>
          <a:solidFill>
            <a:srgbClr val="EAEA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41CCFFFB-4FFB-660B-8551-172EA403081B}"/>
              </a:ext>
            </a:extLst>
          </p:cNvPr>
          <p:cNvSpPr/>
          <p:nvPr userDrawn="1"/>
        </p:nvSpPr>
        <p:spPr>
          <a:xfrm>
            <a:off x="-12273" y="1371601"/>
            <a:ext cx="12267773" cy="5486400"/>
          </a:xfrm>
          <a:prstGeom prst="rect">
            <a:avLst/>
          </a:prstGeom>
          <a:solidFill>
            <a:srgbClr val="F7F8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46410806-C616-7664-E697-5D6A57EBA5D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88425" y="347113"/>
            <a:ext cx="11492304" cy="310896"/>
          </a:xfrm>
        </p:spPr>
        <p:txBody>
          <a:bodyPr>
            <a:noAutofit/>
          </a:bodyPr>
          <a:lstStyle>
            <a:lvl1pPr>
              <a:defRPr sz="1600" b="1">
                <a:solidFill>
                  <a:srgbClr val="103B33"/>
                </a:solidFill>
                <a:latin typeface="+mj-lt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>
              <a:defRPr sz="1200">
                <a:solidFill>
                  <a:schemeClr val="accent5"/>
                </a:solidFill>
              </a:defRPr>
            </a:lvl2pPr>
            <a:lvl3pPr>
              <a:defRPr sz="1200">
                <a:solidFill>
                  <a:schemeClr val="accent5"/>
                </a:solidFill>
              </a:defRPr>
            </a:lvl3pPr>
            <a:lvl4pPr>
              <a:defRPr sz="1200">
                <a:solidFill>
                  <a:schemeClr val="accent5"/>
                </a:solidFill>
              </a:defRPr>
            </a:lvl4pPr>
            <a:lvl5pPr>
              <a:defRPr sz="12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AEAA557-A8A7-77B2-BDB4-39DF4A762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25" y="685801"/>
            <a:ext cx="11492304" cy="630216"/>
          </a:xfrm>
        </p:spPr>
        <p:txBody>
          <a:bodyPr anchor="t">
            <a:normAutofit/>
          </a:bodyPr>
          <a:lstStyle>
            <a:lvl1pPr>
              <a:defRPr sz="2800" b="0" i="0">
                <a:solidFill>
                  <a:srgbClr val="00636B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ID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87DE6491-8B19-0A1F-1ED0-084BB70BDE3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88425" y="1774297"/>
            <a:ext cx="11492304" cy="310896"/>
          </a:xfrm>
        </p:spPr>
        <p:txBody>
          <a:bodyPr>
            <a:noAutofit/>
          </a:bodyPr>
          <a:lstStyle>
            <a:lvl1pPr>
              <a:defRPr sz="1600" b="1">
                <a:solidFill>
                  <a:srgbClr val="00636B"/>
                </a:solidFill>
                <a:latin typeface="+mj-lt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>
              <a:defRPr sz="1200">
                <a:solidFill>
                  <a:schemeClr val="accent5"/>
                </a:solidFill>
              </a:defRPr>
            </a:lvl2pPr>
            <a:lvl3pPr>
              <a:defRPr sz="1200">
                <a:solidFill>
                  <a:schemeClr val="accent5"/>
                </a:solidFill>
              </a:defRPr>
            </a:lvl3pPr>
            <a:lvl4pPr>
              <a:defRPr sz="1200">
                <a:solidFill>
                  <a:schemeClr val="accent5"/>
                </a:solidFill>
              </a:defRPr>
            </a:lvl4pPr>
            <a:lvl5pPr>
              <a:defRPr sz="12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6" name="Bilde 15" descr="Et bilde som inneholder tekst">
            <a:extLst>
              <a:ext uri="{FF2B5EF4-FFF2-40B4-BE49-F238E27FC236}">
                <a16:creationId xmlns:a16="http://schemas.microsoft.com/office/drawing/2014/main" id="{45CAE2E4-EB73-9D39-1E23-E7EC9F561C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815" y="331347"/>
            <a:ext cx="611187" cy="653323"/>
          </a:xfrm>
          <a:prstGeom prst="rect">
            <a:avLst/>
          </a:prstGeom>
        </p:spPr>
      </p:pic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04600A2-8701-D446-CC8A-27359A2DA8A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88426" y="2280545"/>
            <a:ext cx="5441359" cy="3891653"/>
          </a:xfrm>
        </p:spPr>
        <p:txBody>
          <a:bodyPr>
            <a:noAutofit/>
          </a:bodyPr>
          <a:lstStyle>
            <a:lvl1pPr marL="361950" indent="-273050">
              <a:buClr>
                <a:srgbClr val="EC7D30"/>
              </a:buClr>
              <a:buSzPct val="125000"/>
              <a:buFont typeface="Wingdings" panose="05000000000000000000" pitchFamily="2" charset="2"/>
              <a:buChar char="ü"/>
              <a:defRPr sz="1200" b="0">
                <a:solidFill>
                  <a:srgbClr val="103B33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200">
                <a:solidFill>
                  <a:schemeClr val="accent5"/>
                </a:solidFill>
              </a:defRPr>
            </a:lvl2pPr>
            <a:lvl3pPr>
              <a:defRPr sz="1200">
                <a:solidFill>
                  <a:schemeClr val="accent5"/>
                </a:solidFill>
              </a:defRPr>
            </a:lvl3pPr>
            <a:lvl4pPr>
              <a:defRPr sz="1200">
                <a:solidFill>
                  <a:schemeClr val="accent5"/>
                </a:solidFill>
              </a:defRPr>
            </a:lvl4pPr>
            <a:lvl5pPr>
              <a:defRPr sz="12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11F6D35B-7A10-0E83-C0F4-EB0D50D8E5E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462216" y="2280545"/>
            <a:ext cx="5330786" cy="3891653"/>
          </a:xfrm>
        </p:spPr>
        <p:txBody>
          <a:bodyPr>
            <a:noAutofit/>
          </a:bodyPr>
          <a:lstStyle>
            <a:lvl1pPr marL="361950" indent="-273050">
              <a:buClr>
                <a:srgbClr val="EC7D30"/>
              </a:buClr>
              <a:buSzPct val="125000"/>
              <a:buFont typeface="Wingdings" panose="05000000000000000000" pitchFamily="2" charset="2"/>
              <a:buChar char="ü"/>
              <a:defRPr sz="1200" b="0">
                <a:solidFill>
                  <a:srgbClr val="103B33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200">
                <a:solidFill>
                  <a:schemeClr val="accent5"/>
                </a:solidFill>
              </a:defRPr>
            </a:lvl2pPr>
            <a:lvl3pPr>
              <a:defRPr sz="1200">
                <a:solidFill>
                  <a:schemeClr val="accent5"/>
                </a:solidFill>
              </a:defRPr>
            </a:lvl3pPr>
            <a:lvl4pPr>
              <a:defRPr sz="1200">
                <a:solidFill>
                  <a:schemeClr val="accent5"/>
                </a:solidFill>
              </a:defRPr>
            </a:lvl4pPr>
            <a:lvl5pPr>
              <a:defRPr sz="12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1545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sside med bilde">
    <p:bg>
      <p:bgPr>
        <a:solidFill>
          <a:srgbClr val="F7F8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4">
            <a:extLst>
              <a:ext uri="{FF2B5EF4-FFF2-40B4-BE49-F238E27FC236}">
                <a16:creationId xmlns:a16="http://schemas.microsoft.com/office/drawing/2014/main" id="{85FC3A74-11C7-EC34-43F0-69AE02CB396F}"/>
              </a:ext>
            </a:extLst>
          </p:cNvPr>
          <p:cNvSpPr/>
          <p:nvPr userDrawn="1"/>
        </p:nvSpPr>
        <p:spPr>
          <a:xfrm>
            <a:off x="0" y="0"/>
            <a:ext cx="6789761" cy="6858000"/>
          </a:xfrm>
          <a:prstGeom prst="rect">
            <a:avLst/>
          </a:prstGeom>
          <a:solidFill>
            <a:srgbClr val="EAEA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841C8DDB-D073-F733-9C25-B42CDA1B68E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89762" y="0"/>
            <a:ext cx="5408502" cy="6858000"/>
          </a:xfrm>
          <a:custGeom>
            <a:avLst/>
            <a:gdLst>
              <a:gd name="connsiteX0" fmla="*/ 0 w 7110412"/>
              <a:gd name="connsiteY0" fmla="*/ 0 h 5413829"/>
              <a:gd name="connsiteX1" fmla="*/ 7110412 w 7110412"/>
              <a:gd name="connsiteY1" fmla="*/ 0 h 5413829"/>
              <a:gd name="connsiteX2" fmla="*/ 7110412 w 7110412"/>
              <a:gd name="connsiteY2" fmla="*/ 5413829 h 5413829"/>
              <a:gd name="connsiteX3" fmla="*/ 0 w 7110412"/>
              <a:gd name="connsiteY3" fmla="*/ 5413829 h 541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10412" h="5413829">
                <a:moveTo>
                  <a:pt x="0" y="0"/>
                </a:moveTo>
                <a:lnTo>
                  <a:pt x="7110412" y="0"/>
                </a:lnTo>
                <a:lnTo>
                  <a:pt x="7110412" y="5413829"/>
                </a:lnTo>
                <a:lnTo>
                  <a:pt x="0" y="5413829"/>
                </a:lnTo>
                <a:close/>
              </a:path>
            </a:pathLst>
          </a:custGeom>
          <a:solidFill>
            <a:srgbClr val="93B4CC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US" dirty="0" err="1"/>
              <a:t>Klikk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symbol for å </a:t>
            </a:r>
            <a:r>
              <a:rPr lang="en-US" dirty="0" err="1"/>
              <a:t>sette</a:t>
            </a:r>
            <a:r>
              <a:rPr lang="en-US" dirty="0"/>
              <a:t> inn </a:t>
            </a:r>
            <a:r>
              <a:rPr lang="en-US" dirty="0" err="1"/>
              <a:t>bilde</a:t>
            </a:r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95E85C5-3504-90D7-BFED-EB397BBA2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25" y="685801"/>
            <a:ext cx="5807575" cy="630216"/>
          </a:xfrm>
        </p:spPr>
        <p:txBody>
          <a:bodyPr anchor="t">
            <a:normAutofit/>
          </a:bodyPr>
          <a:lstStyle>
            <a:lvl1pPr>
              <a:defRPr sz="2800" b="0" i="0">
                <a:solidFill>
                  <a:srgbClr val="00636B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ID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0C7073BD-DB13-1C4B-92F9-1D1A7622EB2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88425" y="1774297"/>
            <a:ext cx="5807575" cy="310896"/>
          </a:xfrm>
        </p:spPr>
        <p:txBody>
          <a:bodyPr>
            <a:noAutofit/>
          </a:bodyPr>
          <a:lstStyle>
            <a:lvl1pPr>
              <a:defRPr sz="1600" b="1">
                <a:solidFill>
                  <a:srgbClr val="00636B"/>
                </a:solidFill>
                <a:latin typeface="+mj-lt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>
              <a:defRPr sz="1200">
                <a:solidFill>
                  <a:schemeClr val="accent5"/>
                </a:solidFill>
              </a:defRPr>
            </a:lvl2pPr>
            <a:lvl3pPr>
              <a:defRPr sz="1200">
                <a:solidFill>
                  <a:schemeClr val="accent5"/>
                </a:solidFill>
              </a:defRPr>
            </a:lvl3pPr>
            <a:lvl4pPr>
              <a:defRPr sz="1200">
                <a:solidFill>
                  <a:schemeClr val="accent5"/>
                </a:solidFill>
              </a:defRPr>
            </a:lvl4pPr>
            <a:lvl5pPr>
              <a:defRPr sz="12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199A5C17-AD32-130E-D365-F1D56D591B5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88425" y="2280545"/>
            <a:ext cx="5807575" cy="3891653"/>
          </a:xfrm>
        </p:spPr>
        <p:txBody>
          <a:bodyPr>
            <a:noAutofit/>
          </a:bodyPr>
          <a:lstStyle>
            <a:lvl1pPr>
              <a:defRPr sz="1200" b="0">
                <a:solidFill>
                  <a:srgbClr val="103B33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200">
                <a:solidFill>
                  <a:schemeClr val="accent5"/>
                </a:solidFill>
              </a:defRPr>
            </a:lvl2pPr>
            <a:lvl3pPr>
              <a:defRPr sz="1200">
                <a:solidFill>
                  <a:schemeClr val="accent5"/>
                </a:solidFill>
              </a:defRPr>
            </a:lvl3pPr>
            <a:lvl4pPr>
              <a:defRPr sz="1200">
                <a:solidFill>
                  <a:schemeClr val="accent5"/>
                </a:solidFill>
              </a:defRPr>
            </a:lvl4pPr>
            <a:lvl5pPr>
              <a:defRPr sz="12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63708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3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B42006CF-DCD0-ABB0-11DC-C60ED4A08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18F8170-8DE6-F4D1-CFE0-DE7BF191D1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90688"/>
            <a:ext cx="10515600" cy="4486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Standard </a:t>
            </a:r>
            <a:r>
              <a:rPr lang="en-US" dirty="0" err="1"/>
              <a:t>tekststil</a:t>
            </a:r>
            <a:endParaRPr lang="en-US" dirty="0"/>
          </a:p>
          <a:p>
            <a:pPr lvl="1"/>
            <a:r>
              <a:rPr lang="en-US" dirty="0" err="1"/>
              <a:t>Nivå</a:t>
            </a:r>
            <a:r>
              <a:rPr lang="en-US" dirty="0"/>
              <a:t> 2</a:t>
            </a:r>
          </a:p>
          <a:p>
            <a:pPr lvl="2"/>
            <a:r>
              <a:rPr lang="en-US" dirty="0" err="1"/>
              <a:t>Nivå</a:t>
            </a:r>
            <a:r>
              <a:rPr lang="en-US" dirty="0"/>
              <a:t> 3</a:t>
            </a:r>
          </a:p>
          <a:p>
            <a:pPr lvl="3"/>
            <a:r>
              <a:rPr lang="en-US" dirty="0" err="1"/>
              <a:t>Nivå</a:t>
            </a:r>
            <a:r>
              <a:rPr lang="en-US" dirty="0"/>
              <a:t> 4</a:t>
            </a:r>
          </a:p>
          <a:p>
            <a:pPr lvl="4"/>
            <a:r>
              <a:rPr lang="en-US" dirty="0" err="1"/>
              <a:t>Nivå</a:t>
            </a:r>
            <a:r>
              <a:rPr lang="en-US"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1923271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  <p:sldLayoutId id="2147483653" r:id="rId5"/>
    <p:sldLayoutId id="2147483661" r:id="rId6"/>
    <p:sldLayoutId id="2147483660" r:id="rId7"/>
    <p:sldLayoutId id="2147483662" r:id="rId8"/>
    <p:sldLayoutId id="2147483654" r:id="rId9"/>
    <p:sldLayoutId id="2147483655" r:id="rId10"/>
    <p:sldLayoutId id="2147483656" r:id="rId11"/>
    <p:sldLayoutId id="2147483665" r:id="rId12"/>
    <p:sldLayoutId id="2147483663" r:id="rId13"/>
    <p:sldLayoutId id="2147483664" r:id="rId14"/>
    <p:sldLayoutId id="2147483666" r:id="rId15"/>
    <p:sldLayoutId id="214748366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+mj-lt"/>
          <a:ea typeface="+mn-ea"/>
          <a:cs typeface="+mn-cs"/>
        </a:defRPr>
      </a:lvl1pPr>
      <a:lvl2pPr marL="536575" indent="-360363" algn="l" defTabSz="914400" rtl="0" eaLnBrk="1" latinLnBrk="0" hangingPunct="1">
        <a:lnSpc>
          <a:spcPct val="90000"/>
        </a:lnSpc>
        <a:spcBef>
          <a:spcPts val="500"/>
        </a:spcBef>
        <a:buClr>
          <a:srgbClr val="EC7D30"/>
        </a:buClr>
        <a:buFont typeface="Wingdings" panose="05000000000000000000" pitchFamily="2" charset="2"/>
        <a:buChar char="ü"/>
        <a:defRPr sz="1600" kern="1200">
          <a:solidFill>
            <a:schemeClr val="bg1"/>
          </a:solidFill>
          <a:latin typeface="+mj-lt"/>
          <a:ea typeface="+mn-ea"/>
          <a:cs typeface="+mn-cs"/>
        </a:defRPr>
      </a:lvl2pPr>
      <a:lvl3pPr marL="720725" indent="-360363" algn="l" defTabSz="914400" rtl="0" eaLnBrk="1" latinLnBrk="0" hangingPunct="1">
        <a:lnSpc>
          <a:spcPct val="90000"/>
        </a:lnSpc>
        <a:spcBef>
          <a:spcPts val="500"/>
        </a:spcBef>
        <a:buClr>
          <a:srgbClr val="EC7D30"/>
        </a:buClr>
        <a:buFont typeface="Wingdings" panose="05000000000000000000" pitchFamily="2" charset="2"/>
        <a:buChar char="ü"/>
        <a:defRPr sz="1400" kern="1200">
          <a:solidFill>
            <a:schemeClr val="bg1"/>
          </a:solidFill>
          <a:latin typeface="+mj-lt"/>
          <a:ea typeface="+mn-ea"/>
          <a:cs typeface="+mn-cs"/>
        </a:defRPr>
      </a:lvl3pPr>
      <a:lvl4pPr marL="896938" indent="-273050" algn="l" defTabSz="914400" rtl="0" eaLnBrk="1" latinLnBrk="0" hangingPunct="1">
        <a:lnSpc>
          <a:spcPct val="90000"/>
        </a:lnSpc>
        <a:spcBef>
          <a:spcPts val="500"/>
        </a:spcBef>
        <a:buClr>
          <a:srgbClr val="EC7D30"/>
        </a:buClr>
        <a:buFont typeface="Wingdings" panose="05000000000000000000" pitchFamily="2" charset="2"/>
        <a:buChar char="ü"/>
        <a:defRPr sz="1200" kern="1200">
          <a:solidFill>
            <a:schemeClr val="bg1"/>
          </a:solidFill>
          <a:latin typeface="+mj-lt"/>
          <a:ea typeface="+mn-ea"/>
          <a:cs typeface="+mn-cs"/>
        </a:defRPr>
      </a:lvl4pPr>
      <a:lvl5pPr marL="1169988" indent="-273050" algn="l" defTabSz="914400" rtl="0" eaLnBrk="1" latinLnBrk="0" hangingPunct="1">
        <a:lnSpc>
          <a:spcPct val="90000"/>
        </a:lnSpc>
        <a:spcBef>
          <a:spcPts val="500"/>
        </a:spcBef>
        <a:buClr>
          <a:srgbClr val="EC7D30"/>
        </a:buClr>
        <a:buFont typeface="Wingdings" panose="05000000000000000000" pitchFamily="2" charset="2"/>
        <a:buChar char="ü"/>
        <a:defRPr sz="1100" kern="1200">
          <a:solidFill>
            <a:schemeClr val="bg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7.emf"/><Relationship Id="rId4" Type="http://schemas.openxmlformats.org/officeDocument/2006/relationships/image" Target="../media/image46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48.png"/><Relationship Id="rId4" Type="http://schemas.openxmlformats.org/officeDocument/2006/relationships/hyperlink" Target="https://egusphere.copernicus.org/preprints/2026/egusphere-2026-2318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ppm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svg"/><Relationship Id="rId4" Type="http://schemas.openxmlformats.org/officeDocument/2006/relationships/image" Target="../media/image2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svg"/><Relationship Id="rId5" Type="http://schemas.openxmlformats.org/officeDocument/2006/relationships/image" Target="../media/image24.svg"/><Relationship Id="rId4" Type="http://schemas.openxmlformats.org/officeDocument/2006/relationships/image" Target="../media/image2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D8E97-E70D-2A9F-7E56-D38AA8D82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End-to-end forecast of the Arctic sea ice initialized directly from observations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7C1128-CFCF-E287-0333-9823570B13D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Julien Brajard, Léo Edel, Célia Roess, Cyril </a:t>
            </a:r>
            <a:r>
              <a:rPr lang="en-US" dirty="0" err="1"/>
              <a:t>Palerme</a:t>
            </a:r>
            <a:r>
              <a:rPr lang="en-US" dirty="0"/>
              <a:t>, Anton </a:t>
            </a:r>
            <a:r>
              <a:rPr lang="en-US" dirty="0" err="1"/>
              <a:t>Korosov</a:t>
            </a:r>
            <a:r>
              <a:rPr lang="en-US" dirty="0"/>
              <a:t>, </a:t>
            </a:r>
            <a:r>
              <a:rPr lang="en-US" u="sng" dirty="0"/>
              <a:t>Laurent Bertino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DFBCE0-94BA-166F-5AF9-BD900215F4A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463185" y="5184881"/>
            <a:ext cx="7265926" cy="82587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dirty="0"/>
              <a:t>This work has been carried out as part of the Copernicus Marine Service </a:t>
            </a:r>
            <a:r>
              <a:rPr lang="en-US" sz="1400" b="1" dirty="0" err="1"/>
              <a:t>IceCastNet</a:t>
            </a:r>
            <a:r>
              <a:rPr lang="en-US" sz="1400" dirty="0"/>
              <a:t> project. Copernicus Marine Service is implemented by Mercator Ocean in the framework of a delegation agreement with the European Union. </a:t>
            </a:r>
          </a:p>
        </p:txBody>
      </p:sp>
      <p:pic>
        <p:nvPicPr>
          <p:cNvPr id="6" name="Picture 5" descr="A green and white circle with white text&#10;&#10;AI-generated content may be incorrect.">
            <a:extLst>
              <a:ext uri="{FF2B5EF4-FFF2-40B4-BE49-F238E27FC236}">
                <a16:creationId xmlns:a16="http://schemas.microsoft.com/office/drawing/2014/main" id="{EFDDF0D0-FB85-E704-2B5D-5D92251584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9111" y="5092929"/>
            <a:ext cx="1162157" cy="1162157"/>
          </a:xfrm>
          <a:prstGeom prst="rect">
            <a:avLst/>
          </a:prstGeom>
        </p:spPr>
      </p:pic>
      <p:pic>
        <p:nvPicPr>
          <p:cNvPr id="8" name="Picture 7" descr="Meteorologisk institutt – Store norske leksikon">
            <a:extLst>
              <a:ext uri="{FF2B5EF4-FFF2-40B4-BE49-F238E27FC236}">
                <a16:creationId xmlns:a16="http://schemas.microsoft.com/office/drawing/2014/main" id="{95590317-E051-9F57-55B2-A9CFD244A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5184881"/>
            <a:ext cx="1486053" cy="147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921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9855FB3-740E-CA76-0943-897E7BE1C7B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3CB7824-884F-C6E3-8817-D9594290A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example of result</a:t>
            </a:r>
          </a:p>
        </p:txBody>
      </p:sp>
      <p:pic>
        <p:nvPicPr>
          <p:cNvPr id="8" name="animation_icn_11days.mp4">
            <a:hlinkClick r:id="" action="ppaction://media"/>
            <a:extLst>
              <a:ext uri="{FF2B5EF4-FFF2-40B4-BE49-F238E27FC236}">
                <a16:creationId xmlns:a16="http://schemas.microsoft.com/office/drawing/2014/main" id="{2285BBC2-7977-0EA1-DF46-715D9D95DD3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3582" y="1343809"/>
            <a:ext cx="9924836" cy="533330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F6DB63C-1901-1217-960B-A00FAB5C77C5}"/>
              </a:ext>
            </a:extLst>
          </p:cNvPr>
          <p:cNvSpPr txBox="1"/>
          <p:nvPr/>
        </p:nvSpPr>
        <p:spPr>
          <a:xfrm rot="16200000">
            <a:off x="-376867" y="5374890"/>
            <a:ext cx="2222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/>
                </a:solidFill>
              </a:rPr>
              <a:t>Observations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BC9168-F4C0-FAB3-FD85-9CE568313B04}"/>
              </a:ext>
            </a:extLst>
          </p:cNvPr>
          <p:cNvSpPr txBox="1"/>
          <p:nvPr/>
        </p:nvSpPr>
        <p:spPr>
          <a:xfrm rot="16200000">
            <a:off x="-376867" y="2525553"/>
            <a:ext cx="2222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accent2"/>
                </a:solidFill>
              </a:rPr>
              <a:t>IceCastNet</a:t>
            </a:r>
            <a:r>
              <a:rPr lang="en-US" b="1" dirty="0">
                <a:solidFill>
                  <a:schemeClr val="accent2"/>
                </a:solidFill>
              </a:rPr>
              <a:t> forecast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95070A-62BF-334B-B285-DAC47C8C59B0}"/>
              </a:ext>
            </a:extLst>
          </p:cNvPr>
          <p:cNvSpPr txBox="1"/>
          <p:nvPr/>
        </p:nvSpPr>
        <p:spPr>
          <a:xfrm>
            <a:off x="9468349" y="6532363"/>
            <a:ext cx="2811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/>
              <a:t>Julien.Brajard@nersc.no</a:t>
            </a:r>
            <a:endParaRPr lang="en-US" sz="12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209FF81-A37E-7802-E370-D4296E4EC816}"/>
              </a:ext>
            </a:extLst>
          </p:cNvPr>
          <p:cNvSpPr/>
          <p:nvPr/>
        </p:nvSpPr>
        <p:spPr>
          <a:xfrm>
            <a:off x="249950" y="1356509"/>
            <a:ext cx="11692100" cy="2378467"/>
          </a:xfrm>
          <a:prstGeom prst="rect">
            <a:avLst/>
          </a:prstGeom>
          <a:solidFill>
            <a:srgbClr val="F7F8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218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aph of different colored bars&#10;&#10;AI-generated content may be incorrect.">
            <a:extLst>
              <a:ext uri="{FF2B5EF4-FFF2-40B4-BE49-F238E27FC236}">
                <a16:creationId xmlns:a16="http://schemas.microsoft.com/office/drawing/2014/main" id="{A46031CD-6D95-6073-7445-BC339F6558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3"/>
          <a:stretch>
            <a:fillRect/>
          </a:stretch>
        </p:blipFill>
        <p:spPr>
          <a:xfrm>
            <a:off x="5936182" y="2469707"/>
            <a:ext cx="5831099" cy="3123437"/>
          </a:xfrm>
          <a:prstGeom prst="rect">
            <a:avLst/>
          </a:prstGeom>
        </p:spPr>
      </p:pic>
      <p:pic>
        <p:nvPicPr>
          <p:cNvPr id="12" name="Picture 11" descr="A graph of different colored bars&#10;&#10;AI-generated content may be incorrect.">
            <a:extLst>
              <a:ext uri="{FF2B5EF4-FFF2-40B4-BE49-F238E27FC236}">
                <a16:creationId xmlns:a16="http://schemas.microsoft.com/office/drawing/2014/main" id="{7D7B0B3A-071B-BFCC-1180-131B631A9E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3"/>
          <a:stretch>
            <a:fillRect/>
          </a:stretch>
        </p:blipFill>
        <p:spPr>
          <a:xfrm>
            <a:off x="5936183" y="2469708"/>
            <a:ext cx="5831100" cy="3123438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E1964D72-8CE4-D39F-E0DA-A2BF374AA3F0}"/>
              </a:ext>
            </a:extLst>
          </p:cNvPr>
          <p:cNvSpPr/>
          <p:nvPr/>
        </p:nvSpPr>
        <p:spPr>
          <a:xfrm>
            <a:off x="5936180" y="2311199"/>
            <a:ext cx="5831098" cy="1618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7F9AB43-3310-579C-A9DA-1424109438D8}"/>
              </a:ext>
            </a:extLst>
          </p:cNvPr>
          <p:cNvSpPr txBox="1"/>
          <p:nvPr/>
        </p:nvSpPr>
        <p:spPr>
          <a:xfrm>
            <a:off x="6344447" y="2347077"/>
            <a:ext cx="86303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Drift(y)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1461D55-DF9F-B938-1766-C12944161080}"/>
              </a:ext>
            </a:extLst>
          </p:cNvPr>
          <p:cNvSpPr txBox="1"/>
          <p:nvPr/>
        </p:nvSpPr>
        <p:spPr>
          <a:xfrm>
            <a:off x="7638992" y="2347077"/>
            <a:ext cx="86303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Drift(x)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E0EC3A1-41BD-11AC-4C40-8A639CA5119A}"/>
              </a:ext>
            </a:extLst>
          </p:cNvPr>
          <p:cNvSpPr txBox="1"/>
          <p:nvPr/>
        </p:nvSpPr>
        <p:spPr>
          <a:xfrm>
            <a:off x="9006704" y="2347077"/>
            <a:ext cx="86303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Ice conc.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265FF85-1E79-91A1-52DB-AE8FA2BDD21B}"/>
              </a:ext>
            </a:extLst>
          </p:cNvPr>
          <p:cNvSpPr txBox="1"/>
          <p:nvPr/>
        </p:nvSpPr>
        <p:spPr>
          <a:xfrm>
            <a:off x="10670884" y="2347077"/>
            <a:ext cx="86303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Ice thick.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D04B3E8-D324-D447-DAFE-3BE9091477C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A4950BE-BF38-E372-919F-971123427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Validation with the same observational product (average over 2022-2023)</a:t>
            </a:r>
          </a:p>
        </p:txBody>
      </p:sp>
      <p:pic>
        <p:nvPicPr>
          <p:cNvPr id="16" name="Picture 15" descr="A graph with a line and a black background&#10;&#10;AI-generated content may be incorrect.">
            <a:extLst>
              <a:ext uri="{FF2B5EF4-FFF2-40B4-BE49-F238E27FC236}">
                <a16:creationId xmlns:a16="http://schemas.microsoft.com/office/drawing/2014/main" id="{D3FAF9F1-55CD-D5D5-599E-79D50D83D5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02" y="2006663"/>
            <a:ext cx="4022976" cy="395547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DFC2072-3A69-AA1C-9041-6E8D09D0C434}"/>
              </a:ext>
            </a:extLst>
          </p:cNvPr>
          <p:cNvSpPr txBox="1"/>
          <p:nvPr/>
        </p:nvSpPr>
        <p:spPr>
          <a:xfrm>
            <a:off x="1088316" y="1444275"/>
            <a:ext cx="35187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Error in positioning the ice edge</a:t>
            </a:r>
          </a:p>
        </p:txBody>
      </p:sp>
      <p:pic>
        <p:nvPicPr>
          <p:cNvPr id="21" name="Picture 20" descr="A graph with blue and orange lines&#10;&#10;AI-generated content may be incorrect.">
            <a:extLst>
              <a:ext uri="{FF2B5EF4-FFF2-40B4-BE49-F238E27FC236}">
                <a16:creationId xmlns:a16="http://schemas.microsoft.com/office/drawing/2014/main" id="{35B0D456-7D7C-E46D-501A-E506EFE3D2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07" y="1998274"/>
            <a:ext cx="4025212" cy="396386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4B438B9B-3636-99B7-48B0-E7AF5C4C97F5}"/>
              </a:ext>
            </a:extLst>
          </p:cNvPr>
          <p:cNvSpPr txBox="1"/>
          <p:nvPr/>
        </p:nvSpPr>
        <p:spPr>
          <a:xfrm rot="16200000">
            <a:off x="4156709" y="3813671"/>
            <a:ext cx="328194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Mean square Error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D80B8C2-2E44-A2D3-B83C-64C7296A07B5}"/>
              </a:ext>
            </a:extLst>
          </p:cNvPr>
          <p:cNvSpPr txBox="1"/>
          <p:nvPr/>
        </p:nvSpPr>
        <p:spPr>
          <a:xfrm>
            <a:off x="6980741" y="1628942"/>
            <a:ext cx="32198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solidFill>
                  <a:schemeClr val="accent2"/>
                </a:solidFill>
              </a:rPr>
              <a:t>Error at Lead time: 9 days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5839707-5CE1-56A2-27AA-065F1B462724}"/>
              </a:ext>
            </a:extLst>
          </p:cNvPr>
          <p:cNvSpPr txBox="1"/>
          <p:nvPr/>
        </p:nvSpPr>
        <p:spPr>
          <a:xfrm>
            <a:off x="9468349" y="6532363"/>
            <a:ext cx="2811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/>
              <a:t>Julien.Brajard@nersc.no</a:t>
            </a:r>
            <a:endParaRPr lang="en-US" sz="120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CD1FEA6-3C7C-D9CA-348A-DFCFCC10DD92}"/>
              </a:ext>
            </a:extLst>
          </p:cNvPr>
          <p:cNvSpPr/>
          <p:nvPr/>
        </p:nvSpPr>
        <p:spPr>
          <a:xfrm>
            <a:off x="6186791" y="5406737"/>
            <a:ext cx="1128409" cy="186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05AD67C-5231-4688-B9CD-E2A94AF4BA5B}"/>
              </a:ext>
            </a:extLst>
          </p:cNvPr>
          <p:cNvSpPr txBox="1"/>
          <p:nvPr/>
        </p:nvSpPr>
        <p:spPr>
          <a:xfrm rot="19066737">
            <a:off x="5550100" y="5597763"/>
            <a:ext cx="10227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 err="1">
                <a:solidFill>
                  <a:schemeClr val="accent2"/>
                </a:solidFill>
              </a:rPr>
              <a:t>IceCastNet</a:t>
            </a:r>
            <a:endParaRPr lang="en-US" sz="1400" b="1" dirty="0">
              <a:solidFill>
                <a:schemeClr val="accent2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299BDB7-9D3E-9FDA-BE90-1E4B5A902AB1}"/>
              </a:ext>
            </a:extLst>
          </p:cNvPr>
          <p:cNvSpPr txBox="1"/>
          <p:nvPr/>
        </p:nvSpPr>
        <p:spPr>
          <a:xfrm rot="19066737">
            <a:off x="5935896" y="5597763"/>
            <a:ext cx="10227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accent5"/>
                </a:solidFill>
              </a:rPr>
              <a:t>TOPAZ</a:t>
            </a:r>
          </a:p>
        </p:txBody>
      </p:sp>
    </p:spTree>
    <p:extLst>
      <p:ext uri="{BB962C8B-B14F-4D97-AF65-F5344CB8AC3E}">
        <p14:creationId xmlns:p14="http://schemas.microsoft.com/office/powerpoint/2010/main" val="3671549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3" grpId="0" animBg="1"/>
      <p:bldP spid="24" grpId="0" animBg="1"/>
      <p:bldP spid="25" grpId="0" animBg="1"/>
      <p:bldP spid="26" grpId="0" animBg="1"/>
      <p:bldP spid="28" grpId="0" animBg="1"/>
      <p:bldP spid="35" grpId="0"/>
      <p:bldP spid="37" grpId="0" animBg="1"/>
      <p:bldP spid="38" grpId="0"/>
      <p:bldP spid="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93AAC9-E012-C6D0-1C39-CAF798028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7F1D4E-45CF-8847-E20A-533211DC0A4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Different satellites - no ground truth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9B0F75C-D584-2B92-5A46-065717B95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Roboto"/>
                <a:cs typeface="Roboto"/>
              </a:rPr>
              <a:t>Validation using an independent products (ASIP)</a:t>
            </a:r>
          </a:p>
        </p:txBody>
      </p:sp>
      <p:pic>
        <p:nvPicPr>
          <p:cNvPr id="6" name="Picture 5" descr="A comparison of a graph&#10;&#10;AI-generated content may be incorrect.">
            <a:extLst>
              <a:ext uri="{FF2B5EF4-FFF2-40B4-BE49-F238E27FC236}">
                <a16:creationId xmlns:a16="http://schemas.microsoft.com/office/drawing/2014/main" id="{35BFF699-CC03-AC37-F196-56AAD0521C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5" r="48827" b="142"/>
          <a:stretch>
            <a:fillRect/>
          </a:stretch>
        </p:blipFill>
        <p:spPr>
          <a:xfrm>
            <a:off x="583716" y="1854950"/>
            <a:ext cx="4770437" cy="46559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9AC8EE2-F39C-7722-D0D7-6A32C901102A}"/>
              </a:ext>
            </a:extLst>
          </p:cNvPr>
          <p:cNvSpPr txBox="1"/>
          <p:nvPr/>
        </p:nvSpPr>
        <p:spPr>
          <a:xfrm>
            <a:off x="1739621" y="1485484"/>
            <a:ext cx="233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ASIP (SAR)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131C4C-0D16-7AD5-0CBE-7A00C9F4D0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96279"/>
            <a:ext cx="6190268" cy="420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6444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53E2566-6496-4F1A-384A-48A16FFE90B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427AC00-0591-CCC8-7650-4372C5D57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Roboto"/>
                <a:cs typeface="Roboto"/>
              </a:rPr>
              <a:t>Sensitivity to the forcings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71E790-14A5-A10F-8DBD-49146995296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EECF09-12BE-FBDB-BC26-6EA83C34981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869D6D-A055-FBC6-4B4D-630E5BACEA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106" b="109"/>
          <a:stretch>
            <a:fillRect/>
          </a:stretch>
        </p:blipFill>
        <p:spPr>
          <a:xfrm>
            <a:off x="287200" y="1644719"/>
            <a:ext cx="5322834" cy="51521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6E3038-24A3-EA26-997B-C149D69294D2}"/>
              </a:ext>
            </a:extLst>
          </p:cNvPr>
          <p:cNvSpPr txBox="1"/>
          <p:nvPr/>
        </p:nvSpPr>
        <p:spPr>
          <a:xfrm>
            <a:off x="6200189" y="2920390"/>
            <a:ext cx="4929692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ea typeface="Calibri"/>
                <a:cs typeface="Calibri"/>
              </a:rPr>
              <a:t>We reduce the improvement by ~50% if </a:t>
            </a:r>
            <a:r>
              <a:rPr lang="en-US" sz="2000" b="1" dirty="0">
                <a:solidFill>
                  <a:schemeClr val="accent6"/>
                </a:solidFill>
                <a:ea typeface="Calibri"/>
                <a:cs typeface="Calibri"/>
              </a:rPr>
              <a:t>atmospheric forcings </a:t>
            </a:r>
            <a:r>
              <a:rPr lang="en-US" sz="2000" dirty="0">
                <a:ea typeface="Calibri"/>
                <a:cs typeface="Calibri"/>
              </a:rPr>
              <a:t>are </a:t>
            </a:r>
            <a:r>
              <a:rPr lang="en-US" sz="2000" b="1" dirty="0">
                <a:ea typeface="Calibri"/>
                <a:cs typeface="Calibri"/>
              </a:rPr>
              <a:t>forecast </a:t>
            </a:r>
            <a:r>
              <a:rPr lang="en-US" sz="2000" dirty="0">
                <a:ea typeface="Calibri"/>
                <a:cs typeface="Calibri"/>
              </a:rPr>
              <a:t>(less accurate) instead of </a:t>
            </a:r>
            <a:r>
              <a:rPr lang="en-US" sz="2000" b="1" dirty="0">
                <a:ea typeface="Calibri"/>
                <a:cs typeface="Calibri"/>
              </a:rPr>
              <a:t>analysis </a:t>
            </a:r>
            <a:r>
              <a:rPr lang="en-US" sz="2000" dirty="0">
                <a:ea typeface="Calibri"/>
                <a:cs typeface="Calibri"/>
              </a:rPr>
              <a:t>(more accurate)</a:t>
            </a:r>
            <a:endParaRPr lang="en-US" sz="2000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DE376B3-348B-314E-A43E-427DACA178E3}"/>
              </a:ext>
            </a:extLst>
          </p:cNvPr>
          <p:cNvCxnSpPr/>
          <p:nvPr/>
        </p:nvCxnSpPr>
        <p:spPr>
          <a:xfrm flipH="1">
            <a:off x="5917482" y="3087413"/>
            <a:ext cx="1441" cy="552135"/>
          </a:xfrm>
          <a:prstGeom prst="straightConnector1">
            <a:avLst/>
          </a:prstGeom>
          <a:ln w="28575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55326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588B7C5-1F0E-5204-E5AC-8509135E30B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8D1DD28-FA0E-D7FD-468C-2D4109C90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Ensemble forecast </a:t>
            </a:r>
            <a:r>
              <a:rPr lang="en-US" i="1" dirty="0"/>
              <a:t>à la TOPAZ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7914879-102B-A667-6F07-5A62824DF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25" y="3756335"/>
            <a:ext cx="7772400" cy="27545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2986993-8B7B-CFF0-66BD-490A45BB80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714" y="1377193"/>
            <a:ext cx="4829042" cy="401477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2538AB4-E78E-554C-20F9-893CCB96D242}"/>
              </a:ext>
            </a:extLst>
          </p:cNvPr>
          <p:cNvSpPr txBox="1"/>
          <p:nvPr/>
        </p:nvSpPr>
        <p:spPr>
          <a:xfrm>
            <a:off x="288425" y="1520512"/>
            <a:ext cx="67733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Produce 100 forecasts: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/>
              <a:t>Perturb atmosphere (randomly as in TOPAZ)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/>
              <a:t>Take a few minutes on 1 GPU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701A1F-5991-DF7A-1162-F52B52599273}"/>
              </a:ext>
            </a:extLst>
          </p:cNvPr>
          <p:cNvSpPr txBox="1"/>
          <p:nvPr/>
        </p:nvSpPr>
        <p:spPr>
          <a:xfrm>
            <a:off x="8365067" y="5892800"/>
            <a:ext cx="35385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SPS: Spatial Probability Score</a:t>
            </a:r>
          </a:p>
          <a:p>
            <a:r>
              <a:rPr lang="en-US" dirty="0"/>
              <a:t> (lower is better)</a:t>
            </a:r>
          </a:p>
        </p:txBody>
      </p:sp>
    </p:spTree>
    <p:extLst>
      <p:ext uri="{BB962C8B-B14F-4D97-AF65-F5344CB8AC3E}">
        <p14:creationId xmlns:p14="http://schemas.microsoft.com/office/powerpoint/2010/main" val="2859181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581D25-BA8F-2B94-1CD4-ED9E3F28512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Next step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9078EAC-E0D7-ED43-3E72-EDF687618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Higher resolution – learning from a model?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41047C-CAB9-F4FC-B919-A78F205FD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423" y="1343809"/>
            <a:ext cx="4266185" cy="54367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39E1E04-1222-0EAA-3268-80358415C4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8048" y="1358420"/>
            <a:ext cx="6062565" cy="27272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A0B3FF7-7EA1-531D-9AD1-9722A5C653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9648" y="4085705"/>
            <a:ext cx="4424656" cy="27722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8D03C7A-D2AA-BD73-9F92-7F32FE98FC14}"/>
              </a:ext>
            </a:extLst>
          </p:cNvPr>
          <p:cNvSpPr txBox="1"/>
          <p:nvPr/>
        </p:nvSpPr>
        <p:spPr>
          <a:xfrm>
            <a:off x="4554608" y="1540069"/>
            <a:ext cx="1664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O" dirty="0"/>
              <a:t>Train a diffusion model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4C1C82-5C8F-BE4B-F85E-A06886D7EEB4}"/>
              </a:ext>
            </a:extLst>
          </p:cNvPr>
          <p:cNvSpPr txBox="1"/>
          <p:nvPr/>
        </p:nvSpPr>
        <p:spPr>
          <a:xfrm>
            <a:off x="4554608" y="2730575"/>
            <a:ext cx="1664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O" dirty="0"/>
              <a:t>Apply to the numerical model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7B61F8-D99B-7841-3D85-4CE3B5CAACF8}"/>
              </a:ext>
            </a:extLst>
          </p:cNvPr>
          <p:cNvSpPr txBox="1"/>
          <p:nvPr/>
        </p:nvSpPr>
        <p:spPr>
          <a:xfrm>
            <a:off x="4554608" y="4396680"/>
            <a:ext cx="1664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O" dirty="0"/>
              <a:t>Apply to the satellite data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B3CF4A-3B58-AAEB-193D-29FEBC7C90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8470" y="1343809"/>
            <a:ext cx="1872637" cy="5461856"/>
          </a:xfrm>
          <a:prstGeom prst="rect">
            <a:avLst/>
          </a:prstGeom>
        </p:spPr>
      </p:pic>
      <p:sp>
        <p:nvSpPr>
          <p:cNvPr id="5" name="Right Arrow 4">
            <a:extLst>
              <a:ext uri="{FF2B5EF4-FFF2-40B4-BE49-F238E27FC236}">
                <a16:creationId xmlns:a16="http://schemas.microsoft.com/office/drawing/2014/main" id="{B04627BE-9A06-E8B7-56C1-99E6240B71C1}"/>
              </a:ext>
            </a:extLst>
          </p:cNvPr>
          <p:cNvSpPr/>
          <p:nvPr/>
        </p:nvSpPr>
        <p:spPr>
          <a:xfrm>
            <a:off x="4152900" y="3568700"/>
            <a:ext cx="2514600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O"/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50A1FF0D-9F15-0A7E-76CB-02AA89426661}"/>
              </a:ext>
            </a:extLst>
          </p:cNvPr>
          <p:cNvSpPr/>
          <p:nvPr/>
        </p:nvSpPr>
        <p:spPr>
          <a:xfrm rot="1574808">
            <a:off x="1800882" y="4934553"/>
            <a:ext cx="4568145" cy="38583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675890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5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B2BC379-0816-2CFF-ED78-A7CBA66FB2C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29284D3-4AC5-225F-C7AC-C1003F107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A31D82-7484-ECE7-F0EB-7E51884F88C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0" y="1343808"/>
            <a:ext cx="4847779" cy="5418235"/>
          </a:xfrm>
        </p:spPr>
        <p:txBody>
          <a:bodyPr/>
          <a:lstStyle/>
          <a:p>
            <a:r>
              <a:rPr lang="en-US" sz="1800" dirty="0" err="1">
                <a:solidFill>
                  <a:schemeClr val="accent2"/>
                </a:solidFill>
              </a:rPr>
              <a:t>IceCastNet</a:t>
            </a:r>
            <a:r>
              <a:rPr lang="en-US" sz="1800" dirty="0"/>
              <a:t> is a data-driven model simulating </a:t>
            </a:r>
            <a:r>
              <a:rPr lang="en-US" sz="1800" b="1" dirty="0">
                <a:solidFill>
                  <a:schemeClr val="accent1"/>
                </a:solidFill>
              </a:rPr>
              <a:t>sea ice concentration, thickness and drift</a:t>
            </a:r>
          </a:p>
          <a:p>
            <a:endParaRPr lang="en-US" sz="1000" b="1" dirty="0">
              <a:solidFill>
                <a:schemeClr val="accent1"/>
              </a:solidFill>
            </a:endParaRPr>
          </a:p>
          <a:p>
            <a:r>
              <a:rPr lang="en-US" sz="1800" dirty="0" err="1">
                <a:solidFill>
                  <a:schemeClr val="accent2"/>
                </a:solidFill>
              </a:rPr>
              <a:t>IceCastNet</a:t>
            </a:r>
            <a:r>
              <a:rPr lang="en-US" sz="1800" dirty="0"/>
              <a:t> is trained (almost) exclusively from </a:t>
            </a:r>
            <a:r>
              <a:rPr lang="en-US" sz="1800" b="1" dirty="0">
                <a:solidFill>
                  <a:schemeClr val="accent1"/>
                </a:solidFill>
              </a:rPr>
              <a:t>observational dataset </a:t>
            </a:r>
            <a:r>
              <a:rPr lang="en-US" sz="1800" dirty="0"/>
              <a:t>and is forced by atmospheric forecast</a:t>
            </a:r>
          </a:p>
          <a:p>
            <a:endParaRPr lang="en-US" sz="1000" dirty="0"/>
          </a:p>
          <a:p>
            <a:r>
              <a:rPr lang="en-US" sz="1800" dirty="0"/>
              <a:t>Over a lead time of 10 days, </a:t>
            </a:r>
            <a:r>
              <a:rPr lang="en-US" sz="1800" dirty="0" err="1">
                <a:solidFill>
                  <a:schemeClr val="accent2"/>
                </a:solidFill>
              </a:rPr>
              <a:t>IceCastNet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>
                <a:solidFill>
                  <a:schemeClr val="tx1"/>
                </a:solidFill>
              </a:rPr>
              <a:t>is </a:t>
            </a:r>
            <a:r>
              <a:rPr lang="en-US" sz="1800" b="1" dirty="0">
                <a:solidFill>
                  <a:schemeClr val="accent1"/>
                </a:solidFill>
              </a:rPr>
              <a:t>faster</a:t>
            </a:r>
            <a:r>
              <a:rPr lang="en-US" sz="1800" dirty="0">
                <a:solidFill>
                  <a:schemeClr val="tx1"/>
                </a:solidFill>
              </a:rPr>
              <a:t> (</a:t>
            </a:r>
            <a:r>
              <a:rPr lang="en-US" sz="1800" b="1" dirty="0">
                <a:solidFill>
                  <a:schemeClr val="accent2"/>
                </a:solidFill>
              </a:rPr>
              <a:t>10 sec </a:t>
            </a:r>
            <a:r>
              <a:rPr lang="en-US" sz="1800" dirty="0">
                <a:solidFill>
                  <a:schemeClr val="tx1"/>
                </a:solidFill>
              </a:rPr>
              <a:t>Vs </a:t>
            </a:r>
            <a:r>
              <a:rPr lang="en-US" sz="1800" b="1" dirty="0">
                <a:solidFill>
                  <a:srgbClr val="FF0000"/>
                </a:solidFill>
              </a:rPr>
              <a:t>1h30</a:t>
            </a:r>
            <a:r>
              <a:rPr lang="en-US" sz="1800" dirty="0">
                <a:solidFill>
                  <a:schemeClr val="tx1"/>
                </a:solidFill>
              </a:rPr>
              <a:t>) and </a:t>
            </a:r>
            <a:r>
              <a:rPr lang="en-US" sz="1800" b="1" dirty="0">
                <a:solidFill>
                  <a:schemeClr val="accent1"/>
                </a:solidFill>
              </a:rPr>
              <a:t>less biased </a:t>
            </a:r>
            <a:r>
              <a:rPr lang="en-US" sz="1800" dirty="0">
                <a:solidFill>
                  <a:schemeClr val="tx1"/>
                </a:solidFill>
              </a:rPr>
              <a:t>than the the operational physics-based model </a:t>
            </a:r>
            <a:r>
              <a:rPr lang="en-US" sz="1800" dirty="0"/>
              <a:t>(compared with observations)</a:t>
            </a:r>
          </a:p>
          <a:p>
            <a:endParaRPr lang="en-US" sz="1000" dirty="0"/>
          </a:p>
          <a:p>
            <a:r>
              <a:rPr lang="en-US" sz="1800" dirty="0" err="1"/>
              <a:t>IceCastNet</a:t>
            </a:r>
            <a:r>
              <a:rPr lang="en-US" sz="1800" dirty="0"/>
              <a:t> runs at the same resolution as the observations (e.g. ~100km for thickness)</a:t>
            </a:r>
            <a:br>
              <a:rPr lang="en-US" sz="1800" dirty="0"/>
            </a:br>
            <a:r>
              <a:rPr lang="en-US" sz="1800" dirty="0"/>
              <a:t>Check preprint in </a:t>
            </a:r>
            <a:r>
              <a:rPr lang="en-US" sz="1800" dirty="0">
                <a:hlinkClick r:id="rId4"/>
              </a:rPr>
              <a:t>https://egusphere.copernicus.org/preprints/2026/egusphere-2026-2318/</a:t>
            </a:r>
            <a:endParaRPr lang="en-US" sz="1800" dirty="0"/>
          </a:p>
          <a:p>
            <a:pPr marL="88900" indent="0">
              <a:buNone/>
            </a:pPr>
            <a:endParaRPr lang="en-US" sz="1000" dirty="0"/>
          </a:p>
          <a:p>
            <a:r>
              <a:rPr lang="en-US" sz="1800" dirty="0" err="1">
                <a:solidFill>
                  <a:schemeClr val="accent2"/>
                </a:solidFill>
              </a:rPr>
              <a:t>IceCastNet</a:t>
            </a:r>
            <a:r>
              <a:rPr lang="en-US" sz="1800" dirty="0"/>
              <a:t> is stable over long runs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295487-A2B4-E9D6-85CB-C1C184B1439D}"/>
              </a:ext>
            </a:extLst>
          </p:cNvPr>
          <p:cNvSpPr txBox="1"/>
          <p:nvPr/>
        </p:nvSpPr>
        <p:spPr>
          <a:xfrm>
            <a:off x="5553683" y="5380037"/>
            <a:ext cx="614301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8900" indent="0" algn="ctr">
              <a:buNone/>
            </a:pPr>
            <a:r>
              <a:rPr lang="en-US" sz="2400">
                <a:latin typeface="Dreaming Outloud Pro" panose="03050502040302030504" pitchFamily="66" charset="77"/>
                <a:cs typeface="Dreaming Outloud Pro" panose="03050502040302030504" pitchFamily="66" charset="77"/>
              </a:rPr>
              <a:t>TODO: </a:t>
            </a:r>
            <a:r>
              <a:rPr lang="en-US" sz="2400" dirty="0">
                <a:latin typeface="Dreaming Outloud Pro" panose="03050502040302030504" pitchFamily="66" charset="77"/>
                <a:cs typeface="Dreaming Outloud Pro" panose="03050502040302030504" pitchFamily="66" charset="77"/>
              </a:rPr>
              <a:t>stochastic, super-resolution, run operationally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F42479-1112-1BDA-4729-C4F64D2B7770}"/>
              </a:ext>
            </a:extLst>
          </p:cNvPr>
          <p:cNvSpPr txBox="1"/>
          <p:nvPr/>
        </p:nvSpPr>
        <p:spPr>
          <a:xfrm>
            <a:off x="3410393" y="6213044"/>
            <a:ext cx="569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Julien.Brajard@nersc.no</a:t>
            </a:r>
            <a:endParaRPr lang="en-US" sz="2400" dirty="0"/>
          </a:p>
        </p:txBody>
      </p:sp>
      <p:pic>
        <p:nvPicPr>
          <p:cNvPr id="11" name="animation_icn_91days.mp4">
            <a:hlinkClick r:id="" action="ppaction://media"/>
            <a:extLst>
              <a:ext uri="{FF2B5EF4-FFF2-40B4-BE49-F238E27FC236}">
                <a16:creationId xmlns:a16="http://schemas.microsoft.com/office/drawing/2014/main" id="{8DB1EB95-FFEC-D2EE-9A1D-34AE36FB134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47705" y="1415539"/>
            <a:ext cx="6944295" cy="373165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F326265-8B03-B9FF-D2B4-AB1A8DB83A6F}"/>
              </a:ext>
            </a:extLst>
          </p:cNvPr>
          <p:cNvSpPr txBox="1"/>
          <p:nvPr/>
        </p:nvSpPr>
        <p:spPr>
          <a:xfrm rot="16200000">
            <a:off x="3959574" y="4313878"/>
            <a:ext cx="2112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/>
                </a:solidFill>
              </a:rPr>
              <a:t>Observations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240FEF-E812-995C-0D94-BD27D5A23F5B}"/>
              </a:ext>
            </a:extLst>
          </p:cNvPr>
          <p:cNvSpPr txBox="1"/>
          <p:nvPr/>
        </p:nvSpPr>
        <p:spPr>
          <a:xfrm rot="16200000">
            <a:off x="3945361" y="2305664"/>
            <a:ext cx="2112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accent2"/>
                </a:solidFill>
              </a:rPr>
              <a:t>IceCastNet</a:t>
            </a:r>
            <a:r>
              <a:rPr lang="en-US" b="1" dirty="0">
                <a:solidFill>
                  <a:schemeClr val="accent2"/>
                </a:solidFill>
              </a:rPr>
              <a:t> forecast</a:t>
            </a:r>
          </a:p>
        </p:txBody>
      </p:sp>
    </p:spTree>
    <p:extLst>
      <p:ext uri="{BB962C8B-B14F-4D97-AF65-F5344CB8AC3E}">
        <p14:creationId xmlns:p14="http://schemas.microsoft.com/office/powerpoint/2010/main" val="3203175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82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9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40" repeatCount="indefinite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7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61A915E-0D45-731D-D47D-1D6ED05A2C4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815430C-6287-394D-300F-E79574237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Push the limits?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C78B98-68C4-5B17-853D-E08EFEBD9267}"/>
              </a:ext>
            </a:extLst>
          </p:cNvPr>
          <p:cNvSpPr txBox="1"/>
          <p:nvPr/>
        </p:nvSpPr>
        <p:spPr>
          <a:xfrm>
            <a:off x="9468349" y="6532363"/>
            <a:ext cx="2811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/>
              <a:t>Julien.Brajard@nersc.no</a:t>
            </a:r>
            <a:endParaRPr lang="en-US" sz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9AF216-B919-4C03-BB46-2377C8BCDD20}"/>
              </a:ext>
            </a:extLst>
          </p:cNvPr>
          <p:cNvSpPr txBox="1"/>
          <p:nvPr/>
        </p:nvSpPr>
        <p:spPr>
          <a:xfrm>
            <a:off x="288425" y="1429966"/>
            <a:ext cx="7902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Run over </a:t>
            </a:r>
            <a:r>
              <a:rPr lang="en-US" b="1" dirty="0">
                <a:solidFill>
                  <a:schemeClr val="accent2"/>
                </a:solidFill>
              </a:rPr>
              <a:t>3 months</a:t>
            </a:r>
            <a:r>
              <a:rPr lang="en-US" dirty="0"/>
              <a:t>, forced by meteorological analysis.</a:t>
            </a:r>
          </a:p>
          <a:p>
            <a:r>
              <a:rPr lang="en-US" dirty="0"/>
              <a:t>Running time (on 1 GPU): </a:t>
            </a:r>
            <a:r>
              <a:rPr lang="en-US" b="1" dirty="0">
                <a:solidFill>
                  <a:schemeClr val="accent2"/>
                </a:solidFill>
              </a:rPr>
              <a:t>1m15s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34281A-19D0-DD87-6BAA-58B41287CC54}"/>
              </a:ext>
            </a:extLst>
          </p:cNvPr>
          <p:cNvSpPr txBox="1"/>
          <p:nvPr/>
        </p:nvSpPr>
        <p:spPr>
          <a:xfrm rot="16200000">
            <a:off x="552125" y="5524012"/>
            <a:ext cx="2222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/>
                </a:solidFill>
              </a:rPr>
              <a:t>Observations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8F7D82-835E-F335-CEF7-E887167DAD93}"/>
              </a:ext>
            </a:extLst>
          </p:cNvPr>
          <p:cNvSpPr txBox="1"/>
          <p:nvPr/>
        </p:nvSpPr>
        <p:spPr>
          <a:xfrm rot="16200000">
            <a:off x="552124" y="3079211"/>
            <a:ext cx="2222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accent2"/>
                </a:solidFill>
              </a:rPr>
              <a:t>IceCastNet</a:t>
            </a:r>
            <a:r>
              <a:rPr lang="en-US" b="1" dirty="0">
                <a:solidFill>
                  <a:schemeClr val="accent2"/>
                </a:solidFill>
              </a:rPr>
              <a:t> forecast</a:t>
            </a:r>
          </a:p>
        </p:txBody>
      </p:sp>
      <p:pic>
        <p:nvPicPr>
          <p:cNvPr id="14" name="animation_icn_91days.mp4">
            <a:hlinkClick r:id="" action="ppaction://media"/>
            <a:extLst>
              <a:ext uri="{FF2B5EF4-FFF2-40B4-BE49-F238E27FC236}">
                <a16:creationId xmlns:a16="http://schemas.microsoft.com/office/drawing/2014/main" id="{ED7E572A-4FFB-7F04-9CB2-26138947246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64988" y="2076297"/>
            <a:ext cx="8476034" cy="455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80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0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341F3D2-062F-D2A4-5919-E2CDAB880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aph of different colored bars&#10;&#10;AI-generated content may be incorrect.">
            <a:extLst>
              <a:ext uri="{FF2B5EF4-FFF2-40B4-BE49-F238E27FC236}">
                <a16:creationId xmlns:a16="http://schemas.microsoft.com/office/drawing/2014/main" id="{C03B0454-EFF2-D5F5-1D3C-EDBAB1F66D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3"/>
          <a:stretch>
            <a:fillRect/>
          </a:stretch>
        </p:blipFill>
        <p:spPr>
          <a:xfrm>
            <a:off x="1212552" y="4317967"/>
            <a:ext cx="4419810" cy="2367478"/>
          </a:xfrm>
          <a:prstGeom prst="rect">
            <a:avLst/>
          </a:prstGeom>
        </p:spPr>
      </p:pic>
      <p:pic>
        <p:nvPicPr>
          <p:cNvPr id="12" name="Picture 11" descr="A graph of different colored bars&#10;&#10;AI-generated content may be incorrect.">
            <a:extLst>
              <a:ext uri="{FF2B5EF4-FFF2-40B4-BE49-F238E27FC236}">
                <a16:creationId xmlns:a16="http://schemas.microsoft.com/office/drawing/2014/main" id="{3CA8CC64-DABF-5783-3F30-89E5B5AFBE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3"/>
          <a:stretch>
            <a:fillRect/>
          </a:stretch>
        </p:blipFill>
        <p:spPr>
          <a:xfrm>
            <a:off x="1212553" y="4337423"/>
            <a:ext cx="4419809" cy="2367478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175397BA-70D5-C2D7-3C39-7822129F94FF}"/>
              </a:ext>
            </a:extLst>
          </p:cNvPr>
          <p:cNvSpPr/>
          <p:nvPr/>
        </p:nvSpPr>
        <p:spPr>
          <a:xfrm>
            <a:off x="1212552" y="4220961"/>
            <a:ext cx="4419810" cy="1434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929F89C-A634-174D-0C43-5BC62EE197D9}"/>
              </a:ext>
            </a:extLst>
          </p:cNvPr>
          <p:cNvSpPr txBox="1"/>
          <p:nvPr/>
        </p:nvSpPr>
        <p:spPr>
          <a:xfrm>
            <a:off x="1494341" y="4220962"/>
            <a:ext cx="86303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Drift(y)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50EBC96-46DC-C86A-DAA5-B157B2ACDCFD}"/>
              </a:ext>
            </a:extLst>
          </p:cNvPr>
          <p:cNvSpPr txBox="1"/>
          <p:nvPr/>
        </p:nvSpPr>
        <p:spPr>
          <a:xfrm>
            <a:off x="2559427" y="4220962"/>
            <a:ext cx="86303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Drift(x)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01450C3-126F-1B28-A928-6EE575B6ECBA}"/>
              </a:ext>
            </a:extLst>
          </p:cNvPr>
          <p:cNvSpPr txBox="1"/>
          <p:nvPr/>
        </p:nvSpPr>
        <p:spPr>
          <a:xfrm>
            <a:off x="3624513" y="4220961"/>
            <a:ext cx="86303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Ice conc.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6A26179-55BB-BACC-9920-96E5B925A9BC}"/>
              </a:ext>
            </a:extLst>
          </p:cNvPr>
          <p:cNvSpPr txBox="1"/>
          <p:nvPr/>
        </p:nvSpPr>
        <p:spPr>
          <a:xfrm>
            <a:off x="4769332" y="4220961"/>
            <a:ext cx="86303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Ice thick.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C8504E2-23EC-6F6D-7D73-6453A2CAA73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979E508-AB9C-DAF7-84B5-153D43638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Validation with observational product (average over 2022-2023)</a:t>
            </a:r>
          </a:p>
        </p:txBody>
      </p:sp>
      <p:pic>
        <p:nvPicPr>
          <p:cNvPr id="16" name="Picture 15" descr="A graph with a line and a black background&#10;&#10;AI-generated content may be incorrect.">
            <a:extLst>
              <a:ext uri="{FF2B5EF4-FFF2-40B4-BE49-F238E27FC236}">
                <a16:creationId xmlns:a16="http://schemas.microsoft.com/office/drawing/2014/main" id="{47655D5E-F5E2-DEFA-495E-7BEA695409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658" y="1685349"/>
            <a:ext cx="2537717" cy="248469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90D0663-EF4A-6C92-420C-90A26C071E59}"/>
              </a:ext>
            </a:extLst>
          </p:cNvPr>
          <p:cNvSpPr txBox="1"/>
          <p:nvPr/>
        </p:nvSpPr>
        <p:spPr>
          <a:xfrm>
            <a:off x="1289652" y="1328526"/>
            <a:ext cx="35187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Error in positioning the ice edge</a:t>
            </a:r>
          </a:p>
        </p:txBody>
      </p:sp>
      <p:pic>
        <p:nvPicPr>
          <p:cNvPr id="21" name="Picture 20" descr="A graph with blue and orange lines&#10;&#10;AI-generated content may be incorrect.">
            <a:extLst>
              <a:ext uri="{FF2B5EF4-FFF2-40B4-BE49-F238E27FC236}">
                <a16:creationId xmlns:a16="http://schemas.microsoft.com/office/drawing/2014/main" id="{B7CA93B4-DA05-6FAC-A919-42C1F533E8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657" y="1685349"/>
            <a:ext cx="2537717" cy="248469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9996ACD2-4E7C-884E-EEF5-FBEC0008F0F2}"/>
              </a:ext>
            </a:extLst>
          </p:cNvPr>
          <p:cNvSpPr txBox="1"/>
          <p:nvPr/>
        </p:nvSpPr>
        <p:spPr>
          <a:xfrm rot="16200000">
            <a:off x="-81091" y="5314704"/>
            <a:ext cx="246448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Mean square Error</a:t>
            </a:r>
          </a:p>
        </p:txBody>
      </p:sp>
      <p:pic>
        <p:nvPicPr>
          <p:cNvPr id="32" name="Picture 3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9FC89A8-ADD5-41D4-0CC9-1EAEB833ED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4848" y="1519252"/>
            <a:ext cx="2412152" cy="5301574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3899572E-CBDC-313B-7376-C9F38FC09002}"/>
              </a:ext>
            </a:extLst>
          </p:cNvPr>
          <p:cNvSpPr txBox="1"/>
          <p:nvPr/>
        </p:nvSpPr>
        <p:spPr>
          <a:xfrm>
            <a:off x="4970835" y="1713709"/>
            <a:ext cx="32951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Example of October 20th 2022</a:t>
            </a:r>
          </a:p>
          <a:p>
            <a:pPr algn="r"/>
            <a:r>
              <a:rPr lang="en-US" b="1" dirty="0">
                <a:solidFill>
                  <a:schemeClr val="accent2"/>
                </a:solidFill>
              </a:rPr>
              <a:t>Lead time: 9 days</a:t>
            </a:r>
          </a:p>
          <a:p>
            <a:pPr algn="r"/>
            <a:r>
              <a:rPr lang="en-US" dirty="0"/>
              <a:t>(sea ice conc. &gt; 15%)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18A2EF9-494D-3E7F-345A-671AE250B3BC}"/>
              </a:ext>
            </a:extLst>
          </p:cNvPr>
          <p:cNvSpPr txBox="1"/>
          <p:nvPr/>
        </p:nvSpPr>
        <p:spPr>
          <a:xfrm>
            <a:off x="-39421" y="3943964"/>
            <a:ext cx="18506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solidFill>
                  <a:schemeClr val="accent2"/>
                </a:solidFill>
              </a:rPr>
              <a:t>Lead time: 9 days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0E5964B-4EFF-8C0F-536F-C5019C2EEFCF}"/>
              </a:ext>
            </a:extLst>
          </p:cNvPr>
          <p:cNvSpPr txBox="1"/>
          <p:nvPr/>
        </p:nvSpPr>
        <p:spPr>
          <a:xfrm>
            <a:off x="9468349" y="6532363"/>
            <a:ext cx="2811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/>
              <a:t>Julien.Brajard@nersc.no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714523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3" grpId="0" animBg="1"/>
      <p:bldP spid="24" grpId="0" animBg="1"/>
      <p:bldP spid="25" grpId="0" animBg="1"/>
      <p:bldP spid="26" grpId="0" animBg="1"/>
      <p:bldP spid="28" grpId="0" animBg="1"/>
      <p:bldP spid="33" grpId="0"/>
      <p:bldP spid="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CEF8E53-C5E3-95A6-081F-97A95634E49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D0E845C-CEB8-CE3C-0E59-E2F27E883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25" y="685800"/>
            <a:ext cx="2906596" cy="3090134"/>
          </a:xfrm>
        </p:spPr>
        <p:txBody>
          <a:bodyPr>
            <a:normAutofit/>
          </a:bodyPr>
          <a:lstStyle/>
          <a:p>
            <a:r>
              <a:rPr lang="en-NO" dirty="0"/>
              <a:t>neXtSIM</a:t>
            </a:r>
            <a:br>
              <a:rPr lang="en-NO" dirty="0"/>
            </a:br>
            <a:r>
              <a:rPr lang="en-NO" dirty="0"/>
              <a:t>Sea </a:t>
            </a:r>
            <a:r>
              <a:rPr lang="en-NO"/>
              <a:t>ice model</a:t>
            </a:r>
            <a:br>
              <a:rPr lang="en-NO"/>
            </a:br>
            <a:br>
              <a:rPr lang="en-NO" dirty="0"/>
            </a:br>
            <a:r>
              <a:rPr lang="en-NO" dirty="0"/>
              <a:t>marine. copernicus.eu</a:t>
            </a:r>
          </a:p>
        </p:txBody>
      </p:sp>
      <p:pic>
        <p:nvPicPr>
          <p:cNvPr id="6" name="SIT_neXtSIM_2yrs">
            <a:hlinkClick r:id="" action="ppaction://media"/>
            <a:extLst>
              <a:ext uri="{FF2B5EF4-FFF2-40B4-BE49-F238E27FC236}">
                <a16:creationId xmlns:a16="http://schemas.microsoft.com/office/drawing/2014/main" id="{5DF3E0D8-8D9E-EC17-C83B-37E277F56FA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87830" y="127000"/>
            <a:ext cx="7162800" cy="673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838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/>
              <a:t>An increasingly busy Arctic Ocean</a:t>
            </a:r>
            <a:endParaRPr/>
          </a:p>
        </p:txBody>
      </p:sp>
      <p:sp>
        <p:nvSpPr>
          <p:cNvPr id="232" name="Google Shape;232;p33"/>
          <p:cNvSpPr txBox="1">
            <a:spLocks noGrp="1"/>
          </p:cNvSpPr>
          <p:nvPr>
            <p:ph type="sldNum" idx="4294967295"/>
          </p:nvPr>
        </p:nvSpPr>
        <p:spPr>
          <a:xfrm>
            <a:off x="11714163" y="5426075"/>
            <a:ext cx="477837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  <p:sp>
        <p:nvSpPr>
          <p:cNvPr id="233" name="Google Shape;233;p33"/>
          <p:cNvSpPr txBox="1"/>
          <p:nvPr/>
        </p:nvSpPr>
        <p:spPr>
          <a:xfrm>
            <a:off x="924339" y="1650850"/>
            <a:ext cx="10248888" cy="10698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257175" marR="0" lvl="0" indent="-22542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900"/>
              <a:buFont typeface="Arial"/>
              <a:buChar char="•"/>
            </a:pPr>
            <a:r>
              <a:rPr lang="en-GB" sz="280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Navigation season has become longer than 20 years ago </a:t>
            </a:r>
            <a:endParaRPr sz="2800" dirty="0"/>
          </a:p>
          <a:p>
            <a:pPr marL="257175" marR="0" lvl="0" indent="-225425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191919"/>
              </a:buClr>
              <a:buSzPts val="1900"/>
              <a:buFont typeface="Arial"/>
              <a:buChar char="•"/>
            </a:pPr>
            <a:r>
              <a:rPr lang="en-GB" sz="280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But also more waves and treacherous seas </a:t>
            </a:r>
          </a:p>
          <a:p>
            <a:pPr marL="257175" marR="0" lvl="0" indent="-225425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191919"/>
              </a:buClr>
              <a:buSzPts val="1900"/>
              <a:buFont typeface="Arial"/>
              <a:buChar char="•"/>
            </a:pPr>
            <a:r>
              <a:rPr lang="nb-NO" sz="2800" dirty="0"/>
              <a:t>Users </a:t>
            </a:r>
            <a:r>
              <a:rPr lang="nb-NO" sz="2800" dirty="0" err="1"/>
              <a:t>need</a:t>
            </a:r>
            <a:r>
              <a:rPr lang="nb-NO" sz="2800" dirty="0"/>
              <a:t> to </a:t>
            </a:r>
            <a:r>
              <a:rPr lang="nb-NO" sz="2800" dirty="0" err="1"/>
              <a:t>know</a:t>
            </a:r>
            <a:r>
              <a:rPr lang="nb-NO" sz="2800" dirty="0"/>
              <a:t> </a:t>
            </a:r>
            <a:r>
              <a:rPr lang="nb-NO" sz="2800" dirty="0" err="1"/>
              <a:t>how</a:t>
            </a:r>
            <a:r>
              <a:rPr lang="nb-NO" sz="2800" dirty="0"/>
              <a:t> far </a:t>
            </a:r>
            <a:r>
              <a:rPr lang="nb-NO" sz="2800" dirty="0" err="1"/>
              <a:t>they</a:t>
            </a:r>
            <a:r>
              <a:rPr lang="nb-NO" sz="2800" dirty="0"/>
              <a:t> </a:t>
            </a:r>
            <a:r>
              <a:rPr lang="nb-NO" sz="2800" dirty="0" err="1"/>
              <a:t>are</a:t>
            </a:r>
            <a:r>
              <a:rPr lang="nb-NO" sz="2800" dirty="0"/>
              <a:t> from </a:t>
            </a:r>
            <a:r>
              <a:rPr lang="nb-NO" sz="2800" dirty="0" err="1"/>
              <a:t>the</a:t>
            </a:r>
            <a:r>
              <a:rPr lang="nb-NO" sz="2800" dirty="0"/>
              <a:t> </a:t>
            </a:r>
            <a:r>
              <a:rPr lang="nb-NO" sz="2800" dirty="0" err="1"/>
              <a:t>sea</a:t>
            </a:r>
            <a:r>
              <a:rPr lang="nb-NO" sz="2800" dirty="0"/>
              <a:t> </a:t>
            </a:r>
            <a:r>
              <a:rPr lang="nb-NO" sz="2800" dirty="0" err="1"/>
              <a:t>ice</a:t>
            </a:r>
            <a:r>
              <a:rPr lang="nb-NO" sz="2800" dirty="0"/>
              <a:t> </a:t>
            </a:r>
            <a:r>
              <a:rPr lang="nb-NO" sz="2800" dirty="0" err="1"/>
              <a:t>edge</a:t>
            </a:r>
            <a:r>
              <a:rPr lang="nb-NO" sz="2800" dirty="0"/>
              <a:t> </a:t>
            </a:r>
            <a:endParaRPr sz="2800" dirty="0"/>
          </a:p>
        </p:txBody>
      </p:sp>
      <p:pic>
        <p:nvPicPr>
          <p:cNvPr id="234" name="Google Shape;234;p33"/>
          <p:cNvPicPr preferRelativeResize="0"/>
          <p:nvPr/>
        </p:nvPicPr>
        <p:blipFill rotWithShape="1">
          <a:blip r:embed="rId3">
            <a:alphaModFix/>
          </a:blip>
          <a:srcRect t="54118"/>
          <a:stretch/>
        </p:blipFill>
        <p:spPr>
          <a:xfrm>
            <a:off x="924339" y="2862471"/>
            <a:ext cx="9908535" cy="3380436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33"/>
          <p:cNvSpPr/>
          <p:nvPr/>
        </p:nvSpPr>
        <p:spPr>
          <a:xfrm>
            <a:off x="10686327" y="3794455"/>
            <a:ext cx="486900" cy="1493700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33"/>
          <p:cNvSpPr txBox="1"/>
          <p:nvPr/>
        </p:nvSpPr>
        <p:spPr>
          <a:xfrm rot="5400000">
            <a:off x="10268724" y="4878380"/>
            <a:ext cx="1371900" cy="2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time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7" name="Google Shape;237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41366" y="5734927"/>
            <a:ext cx="4084982" cy="649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33" descr="U.S. and Canadian Coast Guard ships in the Arctic. Photo Credit: Patrick Kelley, U.S. Coast Guard. The photo is in the Public Domain (CC0 1.0). Source: &quot;U.S. Geological Survey&quot; on Flickr (click on image to get there)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98633" y="128286"/>
            <a:ext cx="1515200" cy="9736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/>
              <a:t>Too much anticipation … </a:t>
            </a:r>
            <a:endParaRPr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907E2A-B482-D1B1-3133-2D988AA9DBC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88425" y="1660201"/>
            <a:ext cx="5531462" cy="4511998"/>
          </a:xfrm>
        </p:spPr>
        <p:txBody>
          <a:bodyPr/>
          <a:lstStyle/>
          <a:p>
            <a:pPr marL="228600" lvl="0" indent="-201930">
              <a:spcBef>
                <a:spcPts val="0"/>
              </a:spcBef>
              <a:buClr>
                <a:schemeClr val="dk1"/>
              </a:buClr>
              <a:buSzPct val="100000"/>
              <a:buChar char="•"/>
            </a:pPr>
            <a:r>
              <a:rPr lang="en-GB" sz="2000" dirty="0"/>
              <a:t>24 ships trapped in the East Siberian Sea November 2021</a:t>
            </a:r>
          </a:p>
          <a:p>
            <a:pPr marL="228600" lvl="0" indent="-201930">
              <a:buClr>
                <a:schemeClr val="dk1"/>
              </a:buClr>
              <a:buSzPct val="100000"/>
              <a:buChar char="•"/>
            </a:pPr>
            <a:r>
              <a:rPr lang="en-GB" sz="2000" dirty="0"/>
              <a:t>They did not use any forecasts</a:t>
            </a:r>
          </a:p>
          <a:p>
            <a:pPr marL="228600" lvl="0" indent="-147955">
              <a:buSzPct val="64286"/>
              <a:buChar char="•"/>
            </a:pPr>
            <a:r>
              <a:rPr lang="en-GB" sz="2000" dirty="0"/>
              <a:t>Most expensive in situ sea ice data ever</a:t>
            </a:r>
          </a:p>
        </p:txBody>
      </p:sp>
      <p:pic>
        <p:nvPicPr>
          <p:cNvPr id="245" name="Google Shape;245;p34" descr="A picture containing graphical user interfac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26243" y="1660200"/>
            <a:ext cx="6366711" cy="4812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34" descr="A picture containing text, sky, different, colorful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5950" y="3429000"/>
            <a:ext cx="3566188" cy="3076731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34"/>
          <p:cNvSpPr txBox="1"/>
          <p:nvPr/>
        </p:nvSpPr>
        <p:spPr>
          <a:xfrm>
            <a:off x="1740054" y="6134505"/>
            <a:ext cx="2202758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en-GB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Tweet from Aker Arctic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605677F-7EB8-9BFB-264D-9A280B237C5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GB" dirty="0"/>
              <a:t>Observations – d </a:t>
            </a:r>
            <a:endParaRPr lang="en-NO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F1F8830-2CB7-8363-9141-98CD2DEC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O" dirty="0"/>
              <a:t>Satellite data for sea ice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1A596-EDF2-C192-309C-9C35F732E1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88425" y="1774297"/>
            <a:ext cx="3465994" cy="310896"/>
          </a:xfrm>
        </p:spPr>
        <p:txBody>
          <a:bodyPr/>
          <a:lstStyle/>
          <a:p>
            <a:pPr algn="ctr"/>
            <a:r>
              <a:rPr lang="en-NO" sz="2400" dirty="0"/>
              <a:t>Concentrations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4E9AD4-0352-79D9-BD9D-1BBAD4883A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894" y="2376800"/>
            <a:ext cx="3527923" cy="3819602"/>
          </a:xfrm>
          <a:prstGeom prst="rect">
            <a:avLst/>
          </a:prstGeom>
        </p:spPr>
      </p:pic>
      <p:pic>
        <p:nvPicPr>
          <p:cNvPr id="7" name="Picture 6" descr="Esa and Nasa line up satellites to measure Antarctic sea-ice">
            <a:extLst>
              <a:ext uri="{FF2B5EF4-FFF2-40B4-BE49-F238E27FC236}">
                <a16:creationId xmlns:a16="http://schemas.microsoft.com/office/drawing/2014/main" id="{62350255-19C7-2574-5F2A-205034467E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329" y="2406121"/>
            <a:ext cx="4230236" cy="2169352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98FD8218-AB8F-ECA1-756D-C407B5940D89}"/>
              </a:ext>
            </a:extLst>
          </p:cNvPr>
          <p:cNvSpPr txBox="1">
            <a:spLocks/>
          </p:cNvSpPr>
          <p:nvPr/>
        </p:nvSpPr>
        <p:spPr>
          <a:xfrm>
            <a:off x="4063611" y="1774297"/>
            <a:ext cx="3465994" cy="3108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rgbClr val="00636B"/>
                </a:solidFill>
                <a:latin typeface="+mj-lt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 marL="536575" indent="-3603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7D30"/>
              </a:buClr>
              <a:buFont typeface="Wingdings" panose="05000000000000000000" pitchFamily="2" charset="2"/>
              <a:buChar char="ü"/>
              <a:defRPr sz="1200" kern="120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2pPr>
            <a:lvl3pPr marL="720725" indent="-3603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7D30"/>
              </a:buClr>
              <a:buFont typeface="Wingdings" panose="05000000000000000000" pitchFamily="2" charset="2"/>
              <a:buChar char="ü"/>
              <a:defRPr sz="1200" kern="120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3pPr>
            <a:lvl4pPr marL="896938" indent="-2730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7D30"/>
              </a:buClr>
              <a:buFont typeface="Wingdings" panose="05000000000000000000" pitchFamily="2" charset="2"/>
              <a:buChar char="ü"/>
              <a:defRPr sz="1200" kern="120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4pPr>
            <a:lvl5pPr marL="1169988" indent="-2730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7D30"/>
              </a:buClr>
              <a:buFont typeface="Wingdings" panose="05000000000000000000" pitchFamily="2" charset="2"/>
              <a:buChar char="ü"/>
              <a:defRPr sz="1200" kern="120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NO" sz="2400" dirty="0"/>
              <a:t>Drift motions  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E34D665-FE1B-E761-DAE1-7626F4F3796D}"/>
              </a:ext>
            </a:extLst>
          </p:cNvPr>
          <p:cNvSpPr txBox="1">
            <a:spLocks/>
          </p:cNvSpPr>
          <p:nvPr/>
        </p:nvSpPr>
        <p:spPr>
          <a:xfrm>
            <a:off x="8164816" y="1778423"/>
            <a:ext cx="3465994" cy="3108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rgbClr val="00636B"/>
                </a:solidFill>
                <a:latin typeface="+mj-lt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 marL="536575" indent="-3603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7D30"/>
              </a:buClr>
              <a:buFont typeface="Wingdings" panose="05000000000000000000" pitchFamily="2" charset="2"/>
              <a:buChar char="ü"/>
              <a:defRPr sz="1200" kern="120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2pPr>
            <a:lvl3pPr marL="720725" indent="-3603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7D30"/>
              </a:buClr>
              <a:buFont typeface="Wingdings" panose="05000000000000000000" pitchFamily="2" charset="2"/>
              <a:buChar char="ü"/>
              <a:defRPr sz="1200" kern="120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3pPr>
            <a:lvl4pPr marL="896938" indent="-2730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7D30"/>
              </a:buClr>
              <a:buFont typeface="Wingdings" panose="05000000000000000000" pitchFamily="2" charset="2"/>
              <a:buChar char="ü"/>
              <a:defRPr sz="1200" kern="120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4pPr>
            <a:lvl5pPr marL="1169988" indent="-2730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7D30"/>
              </a:buClr>
              <a:buFont typeface="Wingdings" panose="05000000000000000000" pitchFamily="2" charset="2"/>
              <a:buChar char="ü"/>
              <a:defRPr sz="1200" kern="120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NO" sz="2400" dirty="0"/>
              <a:t>Thickness </a:t>
            </a:r>
          </a:p>
        </p:txBody>
      </p:sp>
      <p:pic>
        <p:nvPicPr>
          <p:cNvPr id="10" name="Picture 9" descr="FOV projected over the Earth when the SMOS antenna points towards... |  Download Scientific Diagram">
            <a:extLst>
              <a:ext uri="{FF2B5EF4-FFF2-40B4-BE49-F238E27FC236}">
                <a16:creationId xmlns:a16="http://schemas.microsoft.com/office/drawing/2014/main" id="{A9070935-6134-D06E-115B-FBEAFC460B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6336" y="4643492"/>
            <a:ext cx="1853642" cy="1644289"/>
          </a:xfrm>
          <a:prstGeom prst="rect">
            <a:avLst/>
          </a:prstGeom>
        </p:spPr>
      </p:pic>
      <p:pic>
        <p:nvPicPr>
          <p:cNvPr id="11" name="Picture 10" descr="SMOS (Soil Moisture and Ocean Salinity) Mission - eoPortal">
            <a:extLst>
              <a:ext uri="{FF2B5EF4-FFF2-40B4-BE49-F238E27FC236}">
                <a16:creationId xmlns:a16="http://schemas.microsoft.com/office/drawing/2014/main" id="{B68BFB6A-F3B0-EBE2-5A93-FEF34BCBF6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4816" y="4620408"/>
            <a:ext cx="1899164" cy="155179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E233D4F-D21D-C6DD-1A51-50379E9ADD63}"/>
              </a:ext>
            </a:extLst>
          </p:cNvPr>
          <p:cNvSpPr txBox="1"/>
          <p:nvPr/>
        </p:nvSpPr>
        <p:spPr>
          <a:xfrm>
            <a:off x="7982174" y="4643492"/>
            <a:ext cx="1688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O" dirty="0"/>
              <a:t>SMOS</a:t>
            </a:r>
          </a:p>
        </p:txBody>
      </p:sp>
      <p:grpSp>
        <p:nvGrpSpPr>
          <p:cNvPr id="13" name="Google Shape;325;p37">
            <a:extLst>
              <a:ext uri="{FF2B5EF4-FFF2-40B4-BE49-F238E27FC236}">
                <a16:creationId xmlns:a16="http://schemas.microsoft.com/office/drawing/2014/main" id="{DF7887E8-411B-6936-074F-BF5F5332E17E}"/>
              </a:ext>
            </a:extLst>
          </p:cNvPr>
          <p:cNvGrpSpPr/>
          <p:nvPr/>
        </p:nvGrpSpPr>
        <p:grpSpPr>
          <a:xfrm>
            <a:off x="252337" y="2406122"/>
            <a:ext cx="3762744" cy="3865586"/>
            <a:chOff x="152400" y="219900"/>
            <a:chExt cx="4051150" cy="3712525"/>
          </a:xfrm>
        </p:grpSpPr>
        <p:pic>
          <p:nvPicPr>
            <p:cNvPr id="14" name="Google Shape;326;p37">
              <a:extLst>
                <a:ext uri="{FF2B5EF4-FFF2-40B4-BE49-F238E27FC236}">
                  <a16:creationId xmlns:a16="http://schemas.microsoft.com/office/drawing/2014/main" id="{A2E715C4-3970-4C84-B039-DE83E1D95F7E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 l="24794" t="20051" r="9956" b="20147"/>
            <a:stretch/>
          </p:blipFill>
          <p:spPr>
            <a:xfrm rot="10800000">
              <a:off x="152400" y="219900"/>
              <a:ext cx="4051150" cy="3712525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15" name="Google Shape;327;p37">
              <a:extLst>
                <a:ext uri="{FF2B5EF4-FFF2-40B4-BE49-F238E27FC236}">
                  <a16:creationId xmlns:a16="http://schemas.microsoft.com/office/drawing/2014/main" id="{6BB99086-2E0F-0D84-653A-8F4DDCD5F881}"/>
                </a:ext>
              </a:extLst>
            </p:cNvPr>
            <p:cNvSpPr txBox="1"/>
            <p:nvPr/>
          </p:nvSpPr>
          <p:spPr>
            <a:xfrm>
              <a:off x="213605" y="464955"/>
              <a:ext cx="1161900" cy="598500"/>
            </a:xfrm>
            <a:prstGeom prst="rect">
              <a:avLst/>
            </a:prstGeom>
            <a:solidFill>
              <a:srgbClr val="88888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"/>
                <a:buFont typeface="Arial"/>
                <a:buNone/>
              </a:pPr>
              <a:r>
                <a:rPr lang="en-GB" sz="2000" b="1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AMSR2</a:t>
              </a:r>
              <a:endParaRPr sz="20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0A86F0C-144B-6944-0A40-925D5B8A6F2E}"/>
              </a:ext>
            </a:extLst>
          </p:cNvPr>
          <p:cNvSpPr txBox="1"/>
          <p:nvPr/>
        </p:nvSpPr>
        <p:spPr>
          <a:xfrm>
            <a:off x="4303805" y="6185644"/>
            <a:ext cx="322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O" dirty="0"/>
              <a:t>Scatterometers + Passive MW</a:t>
            </a:r>
          </a:p>
          <a:p>
            <a:pPr algn="ctr"/>
            <a:r>
              <a:rPr lang="en-NO" dirty="0"/>
              <a:t>Max. cross-covariance – 60 km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A5E93C-8DBA-9A37-ACBC-01E0BF9A2E17}"/>
              </a:ext>
            </a:extLst>
          </p:cNvPr>
          <p:cNvSpPr txBox="1"/>
          <p:nvPr/>
        </p:nvSpPr>
        <p:spPr>
          <a:xfrm>
            <a:off x="252335" y="6290533"/>
            <a:ext cx="3762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O" dirty="0"/>
              <a:t>Passive MicroWaves – 10 km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ECA1036-8E25-8C17-177B-33A936EAD5B9}"/>
              </a:ext>
            </a:extLst>
          </p:cNvPr>
          <p:cNvSpPr txBox="1"/>
          <p:nvPr/>
        </p:nvSpPr>
        <p:spPr>
          <a:xfrm>
            <a:off x="8554929" y="6271708"/>
            <a:ext cx="322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O" dirty="0"/>
              <a:t>Altimeter + Passive MW</a:t>
            </a:r>
          </a:p>
          <a:p>
            <a:pPr algn="ctr"/>
            <a:r>
              <a:rPr lang="en-NO" dirty="0"/>
              <a:t>60 km </a:t>
            </a:r>
          </a:p>
        </p:txBody>
      </p:sp>
    </p:spTree>
    <p:extLst>
      <p:ext uri="{BB962C8B-B14F-4D97-AF65-F5344CB8AC3E}">
        <p14:creationId xmlns:p14="http://schemas.microsoft.com/office/powerpoint/2010/main" val="2197373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animation_topaz_10days.mp4">
            <a:hlinkClick r:id="" action="ppaction://media"/>
            <a:extLst>
              <a:ext uri="{FF2B5EF4-FFF2-40B4-BE49-F238E27FC236}">
                <a16:creationId xmlns:a16="http://schemas.microsoft.com/office/drawing/2014/main" id="{F7686303-97C9-19FB-E033-1177AA15518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2634" y="2121446"/>
            <a:ext cx="11842152" cy="3464755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EA2496B-12EF-E2C4-9CE2-0E9308A2967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Modeling and </a:t>
            </a:r>
            <a:r>
              <a:rPr lang="en-US" dirty="0" err="1"/>
              <a:t>DEnKF</a:t>
            </a:r>
            <a:r>
              <a:rPr lang="en-US" dirty="0"/>
              <a:t> data assimilation system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33B831A-9F31-5606-D911-CEDC1E86C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sea ice forecast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C54E01-D4B1-0C88-138E-BCA030C8A1FC}"/>
              </a:ext>
            </a:extLst>
          </p:cNvPr>
          <p:cNvSpPr txBox="1"/>
          <p:nvPr/>
        </p:nvSpPr>
        <p:spPr>
          <a:xfrm>
            <a:off x="390144" y="1475115"/>
            <a:ext cx="9680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Sea ice forecast are produced operationally by </a:t>
            </a:r>
            <a:r>
              <a:rPr lang="en-US" b="1" dirty="0">
                <a:solidFill>
                  <a:schemeClr val="accent5"/>
                </a:solidFill>
              </a:rPr>
              <a:t>physical-based models.</a:t>
            </a:r>
          </a:p>
          <a:p>
            <a:r>
              <a:rPr lang="en-US" dirty="0"/>
              <a:t>Ex: the </a:t>
            </a:r>
            <a:r>
              <a:rPr lang="en-US" b="1" dirty="0">
                <a:solidFill>
                  <a:schemeClr val="accent5"/>
                </a:solidFill>
              </a:rPr>
              <a:t>TOPAZ system </a:t>
            </a:r>
            <a:r>
              <a:rPr lang="en-US" dirty="0"/>
              <a:t>(available on Copernicus marine) delivers every day forecast </a:t>
            </a:r>
            <a:r>
              <a:rPr lang="en-US" b="1" dirty="0">
                <a:solidFill>
                  <a:schemeClr val="accent5"/>
                </a:solidFill>
              </a:rPr>
              <a:t>up to 10 days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A214F49-0E96-FB37-BBE4-EBE9A1261E9A}"/>
              </a:ext>
            </a:extLst>
          </p:cNvPr>
          <p:cNvCxnSpPr/>
          <p:nvPr/>
        </p:nvCxnSpPr>
        <p:spPr>
          <a:xfrm flipV="1">
            <a:off x="4937453" y="2281552"/>
            <a:ext cx="0" cy="195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E431F2D-0001-50A2-8A63-11069306956A}"/>
              </a:ext>
            </a:extLst>
          </p:cNvPr>
          <p:cNvCxnSpPr>
            <a:cxnSpLocks/>
          </p:cNvCxnSpPr>
          <p:nvPr/>
        </p:nvCxnSpPr>
        <p:spPr>
          <a:xfrm>
            <a:off x="7976984" y="2379088"/>
            <a:ext cx="1944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4" name="Picture 23" descr="Spatial planning use cases | Coastal Hub">
            <a:extLst>
              <a:ext uri="{FF2B5EF4-FFF2-40B4-BE49-F238E27FC236}">
                <a16:creationId xmlns:a16="http://schemas.microsoft.com/office/drawing/2014/main" id="{1381AA86-64D6-22D4-EC0D-C23059A867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40193" y="1475115"/>
            <a:ext cx="1656337" cy="63021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8355DF91-239C-31C2-006C-269F25955BCE}"/>
              </a:ext>
            </a:extLst>
          </p:cNvPr>
          <p:cNvSpPr txBox="1"/>
          <p:nvPr/>
        </p:nvSpPr>
        <p:spPr>
          <a:xfrm>
            <a:off x="202634" y="5864556"/>
            <a:ext cx="11470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Instrumental for navigation in the Arctic, search-and-rescue, oil spill contingency planning: </a:t>
            </a:r>
            <a:r>
              <a:rPr lang="en-US" b="1" dirty="0">
                <a:solidFill>
                  <a:schemeClr val="accent2"/>
                </a:solidFill>
              </a:rPr>
              <a:t>~5000 Monthly downloads…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72CF052-C18D-893C-3D3C-8BCFFB05E51A}"/>
              </a:ext>
            </a:extLst>
          </p:cNvPr>
          <p:cNvSpPr txBox="1"/>
          <p:nvPr/>
        </p:nvSpPr>
        <p:spPr>
          <a:xfrm>
            <a:off x="9468349" y="6532363"/>
            <a:ext cx="2811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/>
              <a:t>Julien.Brajard@nersc.no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61781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0000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repeatCount="indefinite" fill="hold" display="0">
                  <p:stCondLst>
                    <p:cond delay="indefinite"/>
                  </p:stCondLst>
                </p:cTn>
                <p:tgtEl>
                  <p:spTgt spid="26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3F48A93-BE7C-E11E-656F-CAD04BCF0A8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4A22DB2-E978-C36B-467F-4436AFC53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Limitations of current physical-based sea ice forecast</a:t>
            </a:r>
          </a:p>
        </p:txBody>
      </p:sp>
      <p:pic>
        <p:nvPicPr>
          <p:cNvPr id="9" name="Picture 8" descr="A screen shot of a graph&#10;&#10;AI-generated content may be incorrect.">
            <a:extLst>
              <a:ext uri="{FF2B5EF4-FFF2-40B4-BE49-F238E27FC236}">
                <a16:creationId xmlns:a16="http://schemas.microsoft.com/office/drawing/2014/main" id="{3C0CEBA5-2FC2-0B7C-A28B-B0905E6A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256" y="2022489"/>
            <a:ext cx="3883140" cy="352738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A58C46D-488C-0F6F-A59D-B6D4DD335B95}"/>
              </a:ext>
            </a:extLst>
          </p:cNvPr>
          <p:cNvSpPr txBox="1"/>
          <p:nvPr/>
        </p:nvSpPr>
        <p:spPr>
          <a:xfrm>
            <a:off x="994696" y="1422819"/>
            <a:ext cx="3808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Biased forecast</a:t>
            </a:r>
            <a:br>
              <a:rPr lang="en-US" dirty="0"/>
            </a:br>
            <a:r>
              <a:rPr lang="en-US" dirty="0"/>
              <a:t>Error in positioning the ice edge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E51A2AC-C4AE-D381-0AA4-DAF136453307}"/>
              </a:ext>
            </a:extLst>
          </p:cNvPr>
          <p:cNvSpPr txBox="1"/>
          <p:nvPr/>
        </p:nvSpPr>
        <p:spPr>
          <a:xfrm>
            <a:off x="8909007" y="1422818"/>
            <a:ext cx="2991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Computational efficiency</a:t>
            </a:r>
            <a:br>
              <a:rPr lang="en-US" dirty="0"/>
            </a:br>
            <a:endParaRPr lang="en-US" dirty="0"/>
          </a:p>
        </p:txBody>
      </p:sp>
      <p:pic>
        <p:nvPicPr>
          <p:cNvPr id="17" name="Graphic 16" descr="Snail with solid fill">
            <a:extLst>
              <a:ext uri="{FF2B5EF4-FFF2-40B4-BE49-F238E27FC236}">
                <a16:creationId xmlns:a16="http://schemas.microsoft.com/office/drawing/2014/main" id="{2B188F15-5CCB-8B8E-A5C4-101D41588F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04910" y="2022489"/>
            <a:ext cx="914400" cy="9144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9E8BCA8-42A2-C0FE-34C0-BC4485A73057}"/>
              </a:ext>
            </a:extLst>
          </p:cNvPr>
          <p:cNvSpPr txBox="1"/>
          <p:nvPr/>
        </p:nvSpPr>
        <p:spPr>
          <a:xfrm>
            <a:off x="8417855" y="2332260"/>
            <a:ext cx="35860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accent5"/>
                </a:solidFill>
              </a:rPr>
              <a:t>Computation time:</a:t>
            </a:r>
          </a:p>
          <a:p>
            <a:r>
              <a:rPr lang="en-US" dirty="0">
                <a:solidFill>
                  <a:schemeClr val="accent5"/>
                </a:solidFill>
              </a:rPr>
              <a:t>12 h over 100 CPU (ocean + sea ice)</a:t>
            </a:r>
          </a:p>
          <a:p>
            <a:r>
              <a:rPr lang="en-US" sz="1800" b="1" dirty="0">
                <a:solidFill>
                  <a:schemeClr val="accent5"/>
                </a:solidFill>
              </a:rPr>
              <a:t>~1h30 </a:t>
            </a:r>
            <a:r>
              <a:rPr lang="en-US" sz="1800" b="1" dirty="0" err="1">
                <a:solidFill>
                  <a:schemeClr val="accent5"/>
                </a:solidFill>
              </a:rPr>
              <a:t>CPUh</a:t>
            </a:r>
            <a:r>
              <a:rPr lang="en-US" sz="1800" b="1" dirty="0">
                <a:solidFill>
                  <a:schemeClr val="accent5"/>
                </a:solidFill>
              </a:rPr>
              <a:t> for the sea ice only,</a:t>
            </a:r>
          </a:p>
          <a:p>
            <a:r>
              <a:rPr lang="en-US" b="1" dirty="0">
                <a:solidFill>
                  <a:schemeClr val="accent5"/>
                </a:solidFill>
              </a:rPr>
              <a:t>The rest for ocean variables </a:t>
            </a:r>
            <a:endParaRPr lang="en-US" sz="1800" b="1" dirty="0">
              <a:solidFill>
                <a:schemeClr val="accent5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8B5C17D-5082-D369-6661-439A0A20AFBA}"/>
              </a:ext>
            </a:extLst>
          </p:cNvPr>
          <p:cNvSpPr txBox="1"/>
          <p:nvPr/>
        </p:nvSpPr>
        <p:spPr>
          <a:xfrm>
            <a:off x="9468349" y="6532363"/>
            <a:ext cx="2811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/>
              <a:t>Julien.Brajard@nersc.no</a:t>
            </a:r>
            <a:endParaRPr lang="en-US" sz="12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2A8D7B-89BC-6B0C-6A27-B6B5E848AEE9}"/>
              </a:ext>
            </a:extLst>
          </p:cNvPr>
          <p:cNvSpPr txBox="1"/>
          <p:nvPr/>
        </p:nvSpPr>
        <p:spPr>
          <a:xfrm flipH="1">
            <a:off x="2330228" y="5639583"/>
            <a:ext cx="4050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Comparison versus observations</a:t>
            </a:r>
          </a:p>
          <a:p>
            <a:pPr algn="ctr"/>
            <a:r>
              <a:rPr lang="en-US" dirty="0"/>
              <a:t>(average 2022-2023)</a:t>
            </a:r>
          </a:p>
        </p:txBody>
      </p:sp>
      <p:pic>
        <p:nvPicPr>
          <p:cNvPr id="24" name="Graphic 23" descr="Badge 1 with solid fill">
            <a:extLst>
              <a:ext uri="{FF2B5EF4-FFF2-40B4-BE49-F238E27FC236}">
                <a16:creationId xmlns:a16="http://schemas.microsoft.com/office/drawing/2014/main" id="{E9ACA966-F53E-1503-126E-C817F7B801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6604" y="1422819"/>
            <a:ext cx="421025" cy="390615"/>
          </a:xfrm>
          <a:prstGeom prst="rect">
            <a:avLst/>
          </a:prstGeom>
        </p:spPr>
      </p:pic>
      <p:pic>
        <p:nvPicPr>
          <p:cNvPr id="28" name="Graphic 27" descr="Badge with solid fill">
            <a:extLst>
              <a:ext uri="{FF2B5EF4-FFF2-40B4-BE49-F238E27FC236}">
                <a16:creationId xmlns:a16="http://schemas.microsoft.com/office/drawing/2014/main" id="{EDEB87FE-B263-761E-322E-AD9CF7969C1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91255" y="1416813"/>
            <a:ext cx="390615" cy="390615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866D92F9-1012-35DF-7A53-1F76EF852248}"/>
              </a:ext>
            </a:extLst>
          </p:cNvPr>
          <p:cNvSpPr/>
          <p:nvPr/>
        </p:nvSpPr>
        <p:spPr>
          <a:xfrm>
            <a:off x="288425" y="1405722"/>
            <a:ext cx="7838941" cy="503693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D574ACA-BB9C-6378-D68B-7DF3B1B0C1D7}"/>
              </a:ext>
            </a:extLst>
          </p:cNvPr>
          <p:cNvSpPr/>
          <p:nvPr/>
        </p:nvSpPr>
        <p:spPr>
          <a:xfrm>
            <a:off x="8340033" y="1405722"/>
            <a:ext cx="3586078" cy="503693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79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085B40B-8FB8-8587-E674-69EFE07A4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Explore the use of machine learning: </a:t>
            </a:r>
            <a:r>
              <a:rPr lang="en-US" dirty="0" err="1"/>
              <a:t>IceCastNet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CE74C8-A48D-B4C9-5A6B-0CEAA79100F1}"/>
              </a:ext>
            </a:extLst>
          </p:cNvPr>
          <p:cNvSpPr txBox="1"/>
          <p:nvPr/>
        </p:nvSpPr>
        <p:spPr>
          <a:xfrm>
            <a:off x="1091550" y="1435751"/>
            <a:ext cx="4237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Biased forecast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CBAFA8-D402-740B-C7C3-57794B555E20}"/>
              </a:ext>
            </a:extLst>
          </p:cNvPr>
          <p:cNvSpPr txBox="1"/>
          <p:nvPr/>
        </p:nvSpPr>
        <p:spPr>
          <a:xfrm>
            <a:off x="8833092" y="1430334"/>
            <a:ext cx="2991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Computational efficiency</a:t>
            </a:r>
          </a:p>
          <a:p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chemeClr val="accent5"/>
                </a:solidFill>
              </a:rPr>
              <a:t>~1h30 on </a:t>
            </a:r>
            <a:r>
              <a:rPr lang="en-US" b="1">
                <a:solidFill>
                  <a:schemeClr val="accent5"/>
                </a:solidFill>
              </a:rPr>
              <a:t>multiple CPU</a:t>
            </a:r>
            <a:br>
              <a:rPr lang="en-US" dirty="0">
                <a:solidFill>
                  <a:schemeClr val="accent2"/>
                </a:solidFill>
              </a:rPr>
            </a:b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11" name="Picture 10" descr="A screenshot of a computer game&#10;&#10;AI-generated content may be incorrect.">
            <a:extLst>
              <a:ext uri="{FF2B5EF4-FFF2-40B4-BE49-F238E27FC236}">
                <a16:creationId xmlns:a16="http://schemas.microsoft.com/office/drawing/2014/main" id="{6F1629A5-650D-72DE-C1A5-C08C9ED3F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43" y="3237655"/>
            <a:ext cx="7040864" cy="19634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45C4605-CB5B-8E94-008A-BC8DE45467F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alphaModFix amt="85000"/>
          </a:blip>
          <a:stretch>
            <a:fillRect/>
          </a:stretch>
        </p:blipFill>
        <p:spPr>
          <a:xfrm>
            <a:off x="11012750" y="2591798"/>
            <a:ext cx="630216" cy="630216"/>
          </a:xfrm>
          <a:prstGeom prst="rect">
            <a:avLst/>
          </a:prstGeom>
        </p:spPr>
      </p:pic>
      <p:pic>
        <p:nvPicPr>
          <p:cNvPr id="13" name="Graphic 12" descr="Snail with solid fill">
            <a:extLst>
              <a:ext uri="{FF2B5EF4-FFF2-40B4-BE49-F238E27FC236}">
                <a16:creationId xmlns:a16="http://schemas.microsoft.com/office/drawing/2014/main" id="{BDD6C989-6A32-D776-FC80-B3E6A5C3D7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24613" y="1806693"/>
            <a:ext cx="580727" cy="580727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88B414CD-F5C3-B07B-91D1-06DF36FB1801}"/>
              </a:ext>
            </a:extLst>
          </p:cNvPr>
          <p:cNvGrpSpPr/>
          <p:nvPr/>
        </p:nvGrpSpPr>
        <p:grpSpPr>
          <a:xfrm>
            <a:off x="1268357" y="1473087"/>
            <a:ext cx="995321" cy="299405"/>
            <a:chOff x="679731" y="1687799"/>
            <a:chExt cx="995321" cy="299405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E9D6B888-4CA4-C65B-404A-3466D549F071}"/>
                </a:ext>
              </a:extLst>
            </p:cNvPr>
            <p:cNvCxnSpPr/>
            <p:nvPr/>
          </p:nvCxnSpPr>
          <p:spPr>
            <a:xfrm>
              <a:off x="679731" y="1687799"/>
              <a:ext cx="979137" cy="29940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E4AAC68-C2AA-3EBF-0D29-434CC271ECC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5915" y="1687799"/>
              <a:ext cx="979137" cy="29940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11435CC-2FE6-BE46-5DA1-B8A1962E0AD6}"/>
              </a:ext>
            </a:extLst>
          </p:cNvPr>
          <p:cNvGrpSpPr/>
          <p:nvPr/>
        </p:nvGrpSpPr>
        <p:grpSpPr>
          <a:xfrm>
            <a:off x="9202450" y="1507288"/>
            <a:ext cx="1552806" cy="299405"/>
            <a:chOff x="679731" y="1687799"/>
            <a:chExt cx="995321" cy="299405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A269636-892F-F3C6-7FFC-D312137B5F7D}"/>
                </a:ext>
              </a:extLst>
            </p:cNvPr>
            <p:cNvCxnSpPr/>
            <p:nvPr/>
          </p:nvCxnSpPr>
          <p:spPr>
            <a:xfrm>
              <a:off x="679731" y="1687799"/>
              <a:ext cx="979137" cy="29940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98A0EE6-B194-E910-D306-3A2D9EE3EF6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5915" y="1687799"/>
              <a:ext cx="979137" cy="29940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0D693047-6C83-008F-A06F-E47DB9DF2BCF}"/>
              </a:ext>
            </a:extLst>
          </p:cNvPr>
          <p:cNvSpPr txBox="1"/>
          <p:nvPr/>
        </p:nvSpPr>
        <p:spPr>
          <a:xfrm>
            <a:off x="1245611" y="5474300"/>
            <a:ext cx="35604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From Passive Microwave satellites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179E33-B88F-7DBD-C7C4-F0CD53BB0C8A}"/>
              </a:ext>
            </a:extLst>
          </p:cNvPr>
          <p:cNvSpPr txBox="1"/>
          <p:nvPr/>
        </p:nvSpPr>
        <p:spPr>
          <a:xfrm>
            <a:off x="5462939" y="5433535"/>
            <a:ext cx="23129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From </a:t>
            </a:r>
          </a:p>
          <a:p>
            <a:pPr algn="ctr"/>
            <a:r>
              <a:rPr lang="en-US" sz="1400" dirty="0" err="1"/>
              <a:t>Cryosat</a:t>
            </a:r>
            <a:r>
              <a:rPr lang="en-US" sz="1400" dirty="0"/>
              <a:t> 2+SMOS in </a:t>
            </a:r>
            <a:r>
              <a:rPr lang="en-US" sz="1400" dirty="0">
                <a:solidFill>
                  <a:schemeClr val="accent5"/>
                </a:solidFill>
              </a:rPr>
              <a:t>winter</a:t>
            </a:r>
          </a:p>
          <a:p>
            <a:pPr algn="ctr"/>
            <a:r>
              <a:rPr lang="en-US" sz="1400" dirty="0"/>
              <a:t>TOPAZ Reanalysis in </a:t>
            </a:r>
            <a:r>
              <a:rPr lang="en-US" sz="1400" dirty="0">
                <a:solidFill>
                  <a:schemeClr val="accent4"/>
                </a:solidFill>
              </a:rPr>
              <a:t>summer</a:t>
            </a:r>
          </a:p>
        </p:txBody>
      </p:sp>
      <p:sp>
        <p:nvSpPr>
          <p:cNvPr id="27" name="Right Brace 26">
            <a:extLst>
              <a:ext uri="{FF2B5EF4-FFF2-40B4-BE49-F238E27FC236}">
                <a16:creationId xmlns:a16="http://schemas.microsoft.com/office/drawing/2014/main" id="{4801EF50-D3D6-F4DB-6437-4F68C4506D15}"/>
              </a:ext>
            </a:extLst>
          </p:cNvPr>
          <p:cNvSpPr/>
          <p:nvPr/>
        </p:nvSpPr>
        <p:spPr>
          <a:xfrm rot="5400000">
            <a:off x="2912034" y="2695615"/>
            <a:ext cx="307777" cy="5249593"/>
          </a:xfrm>
          <a:prstGeom prst="rightBrace">
            <a:avLst>
              <a:gd name="adj1" fmla="val 0"/>
              <a:gd name="adj2" fmla="val 51079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ight Brace 27">
            <a:extLst>
              <a:ext uri="{FF2B5EF4-FFF2-40B4-BE49-F238E27FC236}">
                <a16:creationId xmlns:a16="http://schemas.microsoft.com/office/drawing/2014/main" id="{68862CFE-9D35-841A-AC8E-13E8452D6E30}"/>
              </a:ext>
            </a:extLst>
          </p:cNvPr>
          <p:cNvSpPr/>
          <p:nvPr/>
        </p:nvSpPr>
        <p:spPr>
          <a:xfrm rot="5400000">
            <a:off x="6528856" y="4383510"/>
            <a:ext cx="307777" cy="1870653"/>
          </a:xfrm>
          <a:prstGeom prst="rightBrace">
            <a:avLst>
              <a:gd name="adj1" fmla="val 0"/>
              <a:gd name="adj2" fmla="val 51079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EAF3B62-D543-6F6D-BA9A-83DA1AC8520B}"/>
              </a:ext>
            </a:extLst>
          </p:cNvPr>
          <p:cNvSpPr txBox="1"/>
          <p:nvPr/>
        </p:nvSpPr>
        <p:spPr>
          <a:xfrm>
            <a:off x="288425" y="6094552"/>
            <a:ext cx="3950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Example from October 20, 2022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99D7B59-1751-EE58-F8BA-7BE98A20BC75}"/>
              </a:ext>
            </a:extLst>
          </p:cNvPr>
          <p:cNvSpPr txBox="1"/>
          <p:nvPr/>
        </p:nvSpPr>
        <p:spPr>
          <a:xfrm>
            <a:off x="9468349" y="6532363"/>
            <a:ext cx="2811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/>
              <a:t>Julien.Brajard@nersc.no</a:t>
            </a:r>
            <a:endParaRPr lang="en-US" sz="12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19A4B55-BC43-CAA6-D12B-24C427AED03D}"/>
              </a:ext>
            </a:extLst>
          </p:cNvPr>
          <p:cNvSpPr txBox="1"/>
          <p:nvPr/>
        </p:nvSpPr>
        <p:spPr>
          <a:xfrm>
            <a:off x="411271" y="2232320"/>
            <a:ext cx="62013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Unbiased forecast</a:t>
            </a:r>
          </a:p>
          <a:p>
            <a:r>
              <a:rPr lang="en-US" dirty="0"/>
              <a:t>Training based on satellite observations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2DE2BDF-7D8F-6761-AAA8-47B62C98ACC4}"/>
              </a:ext>
            </a:extLst>
          </p:cNvPr>
          <p:cNvSpPr txBox="1"/>
          <p:nvPr/>
        </p:nvSpPr>
        <p:spPr>
          <a:xfrm>
            <a:off x="8779609" y="2387420"/>
            <a:ext cx="211723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Efficient Model</a:t>
            </a:r>
          </a:p>
          <a:p>
            <a:r>
              <a:rPr lang="en-US" b="1" dirty="0">
                <a:solidFill>
                  <a:schemeClr val="accent2"/>
                </a:solidFill>
              </a:rPr>
              <a:t>Graph Transformer</a:t>
            </a:r>
          </a:p>
          <a:p>
            <a:r>
              <a:rPr lang="en-US" b="1" dirty="0">
                <a:solidFill>
                  <a:schemeClr val="accent2"/>
                </a:solidFill>
              </a:rPr>
              <a:t>~10 sec on one GPU</a:t>
            </a:r>
            <a:endParaRPr lang="en-US" dirty="0"/>
          </a:p>
        </p:txBody>
      </p:sp>
      <p:pic>
        <p:nvPicPr>
          <p:cNvPr id="35" name="Graphic 34" descr="Badge 1 with solid fill">
            <a:extLst>
              <a:ext uri="{FF2B5EF4-FFF2-40B4-BE49-F238E27FC236}">
                <a16:creationId xmlns:a16="http://schemas.microsoft.com/office/drawing/2014/main" id="{50B99F97-7A12-102A-55D3-9604C967518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6604" y="1422819"/>
            <a:ext cx="421025" cy="390615"/>
          </a:xfrm>
          <a:prstGeom prst="rect">
            <a:avLst/>
          </a:prstGeom>
        </p:spPr>
      </p:pic>
      <p:pic>
        <p:nvPicPr>
          <p:cNvPr id="36" name="Graphic 35" descr="Badge with solid fill">
            <a:extLst>
              <a:ext uri="{FF2B5EF4-FFF2-40B4-BE49-F238E27FC236}">
                <a16:creationId xmlns:a16="http://schemas.microsoft.com/office/drawing/2014/main" id="{BE962DF0-52BF-7533-CC53-5987CE0AB8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91255" y="1416813"/>
            <a:ext cx="390615" cy="390615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DFD9DA0A-FAB6-9CA9-AB12-A8E3849F9DD1}"/>
              </a:ext>
            </a:extLst>
          </p:cNvPr>
          <p:cNvSpPr/>
          <p:nvPr/>
        </p:nvSpPr>
        <p:spPr>
          <a:xfrm>
            <a:off x="288425" y="1405722"/>
            <a:ext cx="7838941" cy="503693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AEFC140-58D2-78B6-26FB-C55038A90656}"/>
              </a:ext>
            </a:extLst>
          </p:cNvPr>
          <p:cNvSpPr/>
          <p:nvPr/>
        </p:nvSpPr>
        <p:spPr>
          <a:xfrm>
            <a:off x="8340033" y="1405722"/>
            <a:ext cx="3586078" cy="503693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077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3" grpId="0"/>
      <p:bldP spid="24" grpId="0"/>
      <p:bldP spid="27" grpId="0" animBg="1"/>
      <p:bldP spid="28" grpId="0" animBg="1"/>
      <p:bldP spid="29" grpId="0"/>
      <p:bldP spid="32" grpId="0"/>
      <p:bldP spid="34" grpId="0"/>
      <p:bldP spid="37" grpId="0" animBg="1"/>
      <p:bldP spid="3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2C01E36-F7CE-8B80-9DE4-4616164D2CC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B152086-1D33-A9F4-2652-0E5926FB8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Scheme of the method</a:t>
            </a:r>
          </a:p>
        </p:txBody>
      </p:sp>
      <p:pic>
        <p:nvPicPr>
          <p:cNvPr id="17" name="Picture 16" descr="A screenshot of a map&#10;&#10;AI-generated content may be incorrect.">
            <a:extLst>
              <a:ext uri="{FF2B5EF4-FFF2-40B4-BE49-F238E27FC236}">
                <a16:creationId xmlns:a16="http://schemas.microsoft.com/office/drawing/2014/main" id="{C6C44046-9EC6-3F57-7EB7-7CE53CE728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01" y="2815938"/>
            <a:ext cx="1194528" cy="368176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AC3C7D6-1EEF-7F97-F800-0EFA7F9113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37595" y="2815938"/>
            <a:ext cx="1194527" cy="3681764"/>
          </a:xfrm>
          <a:prstGeom prst="rect">
            <a:avLst/>
          </a:prstGeom>
        </p:spPr>
      </p:pic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3F9665B0-047B-387E-733B-15011BC1BD65}"/>
              </a:ext>
            </a:extLst>
          </p:cNvPr>
          <p:cNvSpPr/>
          <p:nvPr/>
        </p:nvSpPr>
        <p:spPr>
          <a:xfrm>
            <a:off x="2153555" y="2919847"/>
            <a:ext cx="1278694" cy="3188194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/>
              <a:t>Graph Neural Network</a:t>
            </a:r>
          </a:p>
        </p:txBody>
      </p:sp>
      <p:sp>
        <p:nvSpPr>
          <p:cNvPr id="24" name="Right Arrow 23">
            <a:extLst>
              <a:ext uri="{FF2B5EF4-FFF2-40B4-BE49-F238E27FC236}">
                <a16:creationId xmlns:a16="http://schemas.microsoft.com/office/drawing/2014/main" id="{A3BFFAAD-7852-FBA7-D38A-15A76C6C9666}"/>
              </a:ext>
            </a:extLst>
          </p:cNvPr>
          <p:cNvSpPr/>
          <p:nvPr/>
        </p:nvSpPr>
        <p:spPr>
          <a:xfrm>
            <a:off x="1706746" y="4436919"/>
            <a:ext cx="2467425" cy="654627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 descr="A map of the world&#10;&#10;AI-generated content may be incorrect.">
            <a:extLst>
              <a:ext uri="{FF2B5EF4-FFF2-40B4-BE49-F238E27FC236}">
                <a16:creationId xmlns:a16="http://schemas.microsoft.com/office/drawing/2014/main" id="{AB89BBE5-7CA7-D0E9-0E77-C66597822F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704" y="1578197"/>
            <a:ext cx="2891604" cy="1069079"/>
          </a:xfrm>
          <a:prstGeom prst="rect">
            <a:avLst/>
          </a:prstGeom>
        </p:spPr>
      </p:pic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2164928B-402A-FCA5-422B-A74FB8D629B8}"/>
              </a:ext>
            </a:extLst>
          </p:cNvPr>
          <p:cNvSpPr/>
          <p:nvPr/>
        </p:nvSpPr>
        <p:spPr>
          <a:xfrm>
            <a:off x="6300378" y="2919847"/>
            <a:ext cx="1194527" cy="3188194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/>
              <a:t>Graph Neural Network</a:t>
            </a:r>
          </a:p>
        </p:txBody>
      </p:sp>
      <p:sp>
        <p:nvSpPr>
          <p:cNvPr id="30" name="Right Arrow 29">
            <a:extLst>
              <a:ext uri="{FF2B5EF4-FFF2-40B4-BE49-F238E27FC236}">
                <a16:creationId xmlns:a16="http://schemas.microsoft.com/office/drawing/2014/main" id="{ABE85990-F3F8-25CC-9242-48941564217F}"/>
              </a:ext>
            </a:extLst>
          </p:cNvPr>
          <p:cNvSpPr/>
          <p:nvPr/>
        </p:nvSpPr>
        <p:spPr>
          <a:xfrm>
            <a:off x="6077055" y="4445753"/>
            <a:ext cx="1838766" cy="65073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14953AD9-538F-7ED4-B4FF-F387CED002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92245" y="2777171"/>
            <a:ext cx="1194527" cy="368176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60409B2-BBAD-63EF-E7BA-4D8708CD6C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51839" y="1578197"/>
            <a:ext cx="2891604" cy="1069078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B208D1EF-1100-4382-AC69-D174A20757FF}"/>
              </a:ext>
            </a:extLst>
          </p:cNvPr>
          <p:cNvSpPr txBox="1"/>
          <p:nvPr/>
        </p:nvSpPr>
        <p:spPr>
          <a:xfrm>
            <a:off x="367786" y="6481699"/>
            <a:ext cx="1101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Time = 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D4D6F4E-1238-3DB0-6598-EE739880068F}"/>
              </a:ext>
            </a:extLst>
          </p:cNvPr>
          <p:cNvSpPr txBox="1"/>
          <p:nvPr/>
        </p:nvSpPr>
        <p:spPr>
          <a:xfrm>
            <a:off x="4318019" y="6498692"/>
            <a:ext cx="1424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Time = 1 day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E7E8170-3C83-BC12-9E83-DAE095A9152F}"/>
              </a:ext>
            </a:extLst>
          </p:cNvPr>
          <p:cNvSpPr txBox="1"/>
          <p:nvPr/>
        </p:nvSpPr>
        <p:spPr>
          <a:xfrm>
            <a:off x="7823659" y="6498692"/>
            <a:ext cx="1701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Time = 2 days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B8A397E-7020-29C8-72D2-C57D6EEF0140}"/>
              </a:ext>
            </a:extLst>
          </p:cNvPr>
          <p:cNvSpPr txBox="1"/>
          <p:nvPr/>
        </p:nvSpPr>
        <p:spPr>
          <a:xfrm>
            <a:off x="367786" y="2475794"/>
            <a:ext cx="1278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state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8743BDE-6AAC-BFBD-3834-41021D8B75F5}"/>
              </a:ext>
            </a:extLst>
          </p:cNvPr>
          <p:cNvSpPr/>
          <p:nvPr/>
        </p:nvSpPr>
        <p:spPr>
          <a:xfrm>
            <a:off x="1305589" y="1475509"/>
            <a:ext cx="3012422" cy="1216293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2CFB54-B7C6-411A-EF6B-BF8F67C9A7E5}"/>
              </a:ext>
            </a:extLst>
          </p:cNvPr>
          <p:cNvSpPr/>
          <p:nvPr/>
        </p:nvSpPr>
        <p:spPr>
          <a:xfrm>
            <a:off x="353850" y="2794490"/>
            <a:ext cx="1278694" cy="3716397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72FAF1A-F24D-A7D5-75F3-60D830E2F3C7}"/>
              </a:ext>
            </a:extLst>
          </p:cNvPr>
          <p:cNvSpPr/>
          <p:nvPr/>
        </p:nvSpPr>
        <p:spPr>
          <a:xfrm>
            <a:off x="4445427" y="2781305"/>
            <a:ext cx="1278694" cy="3716397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62A2C40-2185-EA6C-C8EB-EB034B8EF395}"/>
              </a:ext>
            </a:extLst>
          </p:cNvPr>
          <p:cNvSpPr/>
          <p:nvPr/>
        </p:nvSpPr>
        <p:spPr>
          <a:xfrm>
            <a:off x="8150161" y="2755468"/>
            <a:ext cx="1278694" cy="3716397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887A43A-12FD-C8C1-B789-E1BDD7A3A6BC}"/>
              </a:ext>
            </a:extLst>
          </p:cNvPr>
          <p:cNvSpPr txBox="1"/>
          <p:nvPr/>
        </p:nvSpPr>
        <p:spPr>
          <a:xfrm>
            <a:off x="2100481" y="1153614"/>
            <a:ext cx="1278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forcing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920E752-B687-131F-B92C-45B920974196}"/>
              </a:ext>
            </a:extLst>
          </p:cNvPr>
          <p:cNvSpPr/>
          <p:nvPr/>
        </p:nvSpPr>
        <p:spPr>
          <a:xfrm>
            <a:off x="5451839" y="1489313"/>
            <a:ext cx="3012422" cy="1216293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731E54E4-4F2F-639E-15E0-8B1BCE668253}"/>
              </a:ext>
            </a:extLst>
          </p:cNvPr>
          <p:cNvCxnSpPr/>
          <p:nvPr/>
        </p:nvCxnSpPr>
        <p:spPr>
          <a:xfrm>
            <a:off x="9597894" y="1489313"/>
            <a:ext cx="0" cy="537552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Right Arrow 48">
            <a:extLst>
              <a:ext uri="{FF2B5EF4-FFF2-40B4-BE49-F238E27FC236}">
                <a16:creationId xmlns:a16="http://schemas.microsoft.com/office/drawing/2014/main" id="{F15C6CDD-C139-F1D7-05AB-019BD8075367}"/>
              </a:ext>
            </a:extLst>
          </p:cNvPr>
          <p:cNvSpPr/>
          <p:nvPr/>
        </p:nvSpPr>
        <p:spPr>
          <a:xfrm>
            <a:off x="9470939" y="4460063"/>
            <a:ext cx="1838766" cy="650732"/>
          </a:xfrm>
          <a:prstGeom prst="rightArrow">
            <a:avLst/>
          </a:prstGeom>
          <a:gradFill flip="none" rotWithShape="1">
            <a:gsLst>
              <a:gs pos="0">
                <a:schemeClr val="accent2"/>
              </a:gs>
              <a:gs pos="55000">
                <a:srgbClr val="F7F8F9"/>
              </a:gs>
              <a:gs pos="100000">
                <a:srgbClr val="F7F8F9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E4BCCB6-7EB5-008D-BFD9-12ED5B6BD76C}"/>
              </a:ext>
            </a:extLst>
          </p:cNvPr>
          <p:cNvSpPr txBox="1"/>
          <p:nvPr/>
        </p:nvSpPr>
        <p:spPr>
          <a:xfrm>
            <a:off x="9667072" y="1701444"/>
            <a:ext cx="25906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Training: </a:t>
            </a:r>
            <a:r>
              <a:rPr lang="en-US" b="1" dirty="0"/>
              <a:t>2018-2022</a:t>
            </a:r>
          </a:p>
          <a:p>
            <a:r>
              <a:rPr lang="en-US" dirty="0">
                <a:solidFill>
                  <a:schemeClr val="accent2"/>
                </a:solidFill>
              </a:rPr>
              <a:t>Evaluation: </a:t>
            </a:r>
            <a:r>
              <a:rPr lang="en-US" b="1" dirty="0"/>
              <a:t>2022-2023</a:t>
            </a:r>
          </a:p>
          <a:p>
            <a:endParaRPr lang="en-US" dirty="0"/>
          </a:p>
          <a:p>
            <a:r>
              <a:rPr lang="en-US" dirty="0">
                <a:solidFill>
                  <a:schemeClr val="accent2"/>
                </a:solidFill>
              </a:rPr>
              <a:t>Size of the model:</a:t>
            </a:r>
          </a:p>
          <a:p>
            <a:r>
              <a:rPr lang="en-US" b="1" dirty="0"/>
              <a:t>~87.5 millions parameters</a:t>
            </a:r>
          </a:p>
          <a:p>
            <a:endParaRPr lang="en-US" b="1" dirty="0"/>
          </a:p>
          <a:p>
            <a:r>
              <a:rPr lang="en-US" dirty="0">
                <a:solidFill>
                  <a:schemeClr val="accent2"/>
                </a:solidFill>
              </a:rPr>
              <a:t>Framework used:</a:t>
            </a:r>
            <a:endParaRPr lang="en-US" b="1" dirty="0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5D09657E-D51A-E4E7-F9AC-17FE6976E176}"/>
              </a:ext>
            </a:extLst>
          </p:cNvPr>
          <p:cNvGrpSpPr/>
          <p:nvPr/>
        </p:nvGrpSpPr>
        <p:grpSpPr>
          <a:xfrm>
            <a:off x="9766934" y="3911388"/>
            <a:ext cx="1847990" cy="664121"/>
            <a:chOff x="9766934" y="3911388"/>
            <a:chExt cx="1847990" cy="664121"/>
          </a:xfrm>
        </p:grpSpPr>
        <p:pic>
          <p:nvPicPr>
            <p:cNvPr id="52" name="Picture 51" descr="Logo">
              <a:extLst>
                <a:ext uri="{FF2B5EF4-FFF2-40B4-BE49-F238E27FC236}">
                  <a16:creationId xmlns:a16="http://schemas.microsoft.com/office/drawing/2014/main" id="{AA0F9929-5FEB-1F0A-6A58-3F456CE8A05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766934" y="3911388"/>
              <a:ext cx="1847990" cy="664121"/>
            </a:xfrm>
            <a:prstGeom prst="rect">
              <a:avLst/>
            </a:prstGeom>
          </p:spPr>
        </p:pic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5F9B6150-BCD9-F8AE-A926-340F5E09BAD8}"/>
                </a:ext>
              </a:extLst>
            </p:cNvPr>
            <p:cNvSpPr/>
            <p:nvPr/>
          </p:nvSpPr>
          <p:spPr>
            <a:xfrm>
              <a:off x="10506817" y="4213476"/>
              <a:ext cx="990945" cy="362033"/>
            </a:xfrm>
            <a:prstGeom prst="rect">
              <a:avLst/>
            </a:prstGeom>
            <a:solidFill>
              <a:srgbClr val="F7F8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5" name="Down Arrow 54">
            <a:extLst>
              <a:ext uri="{FF2B5EF4-FFF2-40B4-BE49-F238E27FC236}">
                <a16:creationId xmlns:a16="http://schemas.microsoft.com/office/drawing/2014/main" id="{B1CCABB9-96A9-7BE7-621D-B8CE78F23813}"/>
              </a:ext>
            </a:extLst>
          </p:cNvPr>
          <p:cNvSpPr/>
          <p:nvPr/>
        </p:nvSpPr>
        <p:spPr>
          <a:xfrm>
            <a:off x="2616829" y="2700652"/>
            <a:ext cx="353291" cy="164379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Down Arrow 56">
            <a:extLst>
              <a:ext uri="{FF2B5EF4-FFF2-40B4-BE49-F238E27FC236}">
                <a16:creationId xmlns:a16="http://schemas.microsoft.com/office/drawing/2014/main" id="{2E5AAF80-25EC-464F-CE19-D0AE1EF91058}"/>
              </a:ext>
            </a:extLst>
          </p:cNvPr>
          <p:cNvSpPr/>
          <p:nvPr/>
        </p:nvSpPr>
        <p:spPr>
          <a:xfrm>
            <a:off x="6747161" y="2712300"/>
            <a:ext cx="353291" cy="164379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04D6D31-76AD-32C9-F8B6-2A5EAA2FA822}"/>
              </a:ext>
            </a:extLst>
          </p:cNvPr>
          <p:cNvSpPr txBox="1"/>
          <p:nvPr/>
        </p:nvSpPr>
        <p:spPr>
          <a:xfrm>
            <a:off x="9468349" y="6532363"/>
            <a:ext cx="2811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/>
              <a:t>Julien.Brajard@nersc.no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727657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4" grpId="0" animBg="1"/>
      <p:bldP spid="29" grpId="0" animBg="1"/>
      <p:bldP spid="30" grpId="0" animBg="1"/>
      <p:bldP spid="37" grpId="0"/>
      <p:bldP spid="38" grpId="0"/>
      <p:bldP spid="41" grpId="0" animBg="1"/>
      <p:bldP spid="43" grpId="0" animBg="1"/>
      <p:bldP spid="44" grpId="0" animBg="1"/>
      <p:bldP spid="45" grpId="0"/>
      <p:bldP spid="46" grpId="0" animBg="1"/>
      <p:bldP spid="49" grpId="0" animBg="1"/>
      <p:bldP spid="50" grpId="0"/>
      <p:bldP spid="55" grpId="0" animBg="1"/>
      <p:bldP spid="57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RSC_PowerPoint_mal  –  version 1.0: 11/03/2024 9:52 AM  -  Read-Only" id="{004D011D-5599-4A40-8961-F86803A9BA1B}" vid="{B0BC6504-EF1E-C642-94B0-BED856F14C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3cdc6e5b-703f-45b3-b649-de4d7defac7f">
      <UserInfo>
        <DisplayName/>
        <AccountId xsi:nil="true"/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74B8CBC6DA0B4EB68350350E45CA5D" ma:contentTypeVersion="13" ma:contentTypeDescription="Create a new document." ma:contentTypeScope="" ma:versionID="9f88aadb6b16d3ff7e07a0973c4475a5">
  <xsd:schema xmlns:xsd="http://www.w3.org/2001/XMLSchema" xmlns:xs="http://www.w3.org/2001/XMLSchema" xmlns:p="http://schemas.microsoft.com/office/2006/metadata/properties" xmlns:ns2="17caa3c5-e365-4336-839c-01f5c5130e4f" xmlns:ns3="3cdc6e5b-703f-45b3-b649-de4d7defac7f" targetNamespace="http://schemas.microsoft.com/office/2006/metadata/properties" ma:root="true" ma:fieldsID="09b6d6276510a535a2b15e95da39850e" ns2:_="" ns3:_="">
    <xsd:import namespace="17caa3c5-e365-4336-839c-01f5c5130e4f"/>
    <xsd:import namespace="3cdc6e5b-703f-45b3-b649-de4d7defac7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caa3c5-e365-4336-839c-01f5c5130e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dc6e5b-703f-45b3-b649-de4d7defac7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827EAAA-0147-4C07-AF16-80EC6CAD6D08}">
  <ds:schemaRefs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17caa3c5-e365-4336-839c-01f5c5130e4f"/>
    <ds:schemaRef ds:uri="http://purl.org/dc/terms/"/>
    <ds:schemaRef ds:uri="http://schemas.microsoft.com/office/infopath/2007/PartnerControls"/>
    <ds:schemaRef ds:uri="3cdc6e5b-703f-45b3-b649-de4d7defac7f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AF6FE4B2-1B46-47BA-BD3B-D05377B9291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5619E4A-F7AD-40B0-836F-54521729920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7caa3c5-e365-4336-839c-01f5c5130e4f"/>
    <ds:schemaRef ds:uri="3cdc6e5b-703f-45b3-b649-de4d7defac7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38400994-4c9c-4239-91ce-227c2f3ff292}" enabled="0" method="" siteId="{38400994-4c9c-4239-91ce-227c2f3ff29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Office-tema</Template>
  <TotalTime>13297</TotalTime>
  <Words>801</Words>
  <Application>Microsoft Macintosh PowerPoint</Application>
  <PresentationFormat>Widescreen</PresentationFormat>
  <Paragraphs>138</Paragraphs>
  <Slides>18</Slides>
  <Notes>2</Notes>
  <HiddenSlides>2</HiddenSlides>
  <MMClips>5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Aptos</vt:lpstr>
      <vt:lpstr>Arial</vt:lpstr>
      <vt:lpstr>Calibri</vt:lpstr>
      <vt:lpstr>Calibri Light</vt:lpstr>
      <vt:lpstr>Corbel</vt:lpstr>
      <vt:lpstr>Dreaming Outloud Pro</vt:lpstr>
      <vt:lpstr>Roboto</vt:lpstr>
      <vt:lpstr>Wingdings</vt:lpstr>
      <vt:lpstr>Office-tema</vt:lpstr>
      <vt:lpstr>End-to-end forecast of the Arctic sea ice initialized directly from observations</vt:lpstr>
      <vt:lpstr>neXtSIM Sea ice model  marine. copernicus.eu</vt:lpstr>
      <vt:lpstr>An increasingly busy Arctic Ocean</vt:lpstr>
      <vt:lpstr>Too much anticipation … </vt:lpstr>
      <vt:lpstr>Satellite data for sea ice </vt:lpstr>
      <vt:lpstr>Current sea ice forecast</vt:lpstr>
      <vt:lpstr>Limitations of current physical-based sea ice forecast</vt:lpstr>
      <vt:lpstr>Explore the use of machine learning: IceCastNet</vt:lpstr>
      <vt:lpstr>Scheme of the method</vt:lpstr>
      <vt:lpstr>One example of result</vt:lpstr>
      <vt:lpstr>Validation with the same observational product (average over 2022-2023)</vt:lpstr>
      <vt:lpstr>Validation using an independent products (ASIP)</vt:lpstr>
      <vt:lpstr>Sensitivity to the forcings</vt:lpstr>
      <vt:lpstr>Ensemble forecast à la TOPAZ</vt:lpstr>
      <vt:lpstr>Higher resolution – learning from a model? </vt:lpstr>
      <vt:lpstr>Conclusion</vt:lpstr>
      <vt:lpstr>Push the limits?</vt:lpstr>
      <vt:lpstr>Validation with observational product (average over 2022-2023)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Julien Brajard</dc:creator>
  <cp:lastModifiedBy>Laurent Bertino</cp:lastModifiedBy>
  <cp:revision>41</cp:revision>
  <dcterms:created xsi:type="dcterms:W3CDTF">2026-02-17T15:11:22Z</dcterms:created>
  <dcterms:modified xsi:type="dcterms:W3CDTF">2026-06-16T07:48:31Z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0x010100EA74B8CBC6DA0B4EB68350350E45CA5D</vt:lpwstr>
  </property>
  <property fmtid="{D5CDD505-2E9C-101B-9397-08002B2CF9AE}" pid="3" name="Order">
    <vt:r8>717700</vt:r8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MediaServiceImageTags">
    <vt:lpwstr/>
  </property>
</Properties>
</file>